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9" r:id="rId3"/>
    <p:sldId id="257" r:id="rId4"/>
    <p:sldId id="260" r:id="rId5"/>
    <p:sldId id="258" r:id="rId6"/>
    <p:sldId id="262" r:id="rId7"/>
    <p:sldId id="263" r:id="rId8"/>
    <p:sldId id="283" r:id="rId9"/>
    <p:sldId id="264" r:id="rId10"/>
    <p:sldId id="284" r:id="rId11"/>
    <p:sldId id="278" r:id="rId12"/>
    <p:sldId id="280" r:id="rId13"/>
    <p:sldId id="272" r:id="rId14"/>
    <p:sldId id="274" r:id="rId15"/>
    <p:sldId id="273" r:id="rId16"/>
    <p:sldId id="267" r:id="rId17"/>
    <p:sldId id="271" r:id="rId18"/>
    <p:sldId id="281" r:id="rId19"/>
    <p:sldId id="282" r:id="rId20"/>
    <p:sldId id="268" r:id="rId21"/>
    <p:sldId id="269" r:id="rId22"/>
    <p:sldId id="275" r:id="rId23"/>
    <p:sldId id="276" r:id="rId24"/>
    <p:sldId id="277" r:id="rId25"/>
    <p:sldId id="266" r:id="rId2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9A2"/>
    <a:srgbClr val="55A44E"/>
    <a:srgbClr val="000000"/>
    <a:srgbClr val="333333"/>
    <a:srgbClr val="0061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6374" autoAdjust="0"/>
  </p:normalViewPr>
  <p:slideViewPr>
    <p:cSldViewPr snapToGrid="0">
      <p:cViewPr varScale="1">
        <p:scale>
          <a:sx n="72" d="100"/>
          <a:sy n="72" d="100"/>
        </p:scale>
        <p:origin x="64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Agro%20Cane%20(PI)%20-%20Sprint%202\Agro-Cane---Sprint-2\Sprint2\PI\Quartis\Quart.%20Agro%20Cane%20(Guilherme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Agro%20Cane%20(PI)%20-%20Sprint%202\Agro-Cane---Sprint-2\Sprint2\PI\Quartis\Quart.%20Agro%20Cane%20(Guilherme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pt-BR" dirty="0"/>
              <a:t>Abril / Semana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6"/>
          <c:order val="0"/>
          <c:tx>
            <c:v>MÁXIMO</c:v>
          </c:tx>
          <c:spPr>
            <a:ln w="2222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Planilha6!$F$3:$F$26</c:f>
              <c:numCache>
                <c:formatCode>0.00</c:formatCode>
                <c:ptCount val="24"/>
                <c:pt idx="0">
                  <c:v>33.164285714285718</c:v>
                </c:pt>
                <c:pt idx="1">
                  <c:v>33.164285714285718</c:v>
                </c:pt>
                <c:pt idx="2">
                  <c:v>33.164285714285718</c:v>
                </c:pt>
                <c:pt idx="3">
                  <c:v>33.164285714285718</c:v>
                </c:pt>
                <c:pt idx="4">
                  <c:v>33.164285714285718</c:v>
                </c:pt>
                <c:pt idx="5">
                  <c:v>33.164285714285718</c:v>
                </c:pt>
                <c:pt idx="6">
                  <c:v>33.164285714285718</c:v>
                </c:pt>
                <c:pt idx="7">
                  <c:v>33.164285714285718</c:v>
                </c:pt>
                <c:pt idx="8">
                  <c:v>33.164285714285718</c:v>
                </c:pt>
                <c:pt idx="9">
                  <c:v>33.164285714285718</c:v>
                </c:pt>
                <c:pt idx="10">
                  <c:v>33.164285714285718</c:v>
                </c:pt>
                <c:pt idx="11">
                  <c:v>33.164285714285718</c:v>
                </c:pt>
                <c:pt idx="12">
                  <c:v>33.164285714285718</c:v>
                </c:pt>
                <c:pt idx="13">
                  <c:v>33.164285714285718</c:v>
                </c:pt>
                <c:pt idx="14">
                  <c:v>33.164285714285718</c:v>
                </c:pt>
                <c:pt idx="15">
                  <c:v>33.164285714285718</c:v>
                </c:pt>
                <c:pt idx="16">
                  <c:v>33.164285714285718</c:v>
                </c:pt>
                <c:pt idx="17">
                  <c:v>33.164285714285718</c:v>
                </c:pt>
                <c:pt idx="18">
                  <c:v>33.164285714285718</c:v>
                </c:pt>
                <c:pt idx="19">
                  <c:v>33.164285714285718</c:v>
                </c:pt>
                <c:pt idx="20">
                  <c:v>33.164285714285718</c:v>
                </c:pt>
                <c:pt idx="21">
                  <c:v>33.164285714285718</c:v>
                </c:pt>
                <c:pt idx="22">
                  <c:v>33.164285714285718</c:v>
                </c:pt>
                <c:pt idx="23">
                  <c:v>33.164285714285718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D86-4D7B-845F-2D9CD95BE060}"/>
            </c:ext>
          </c:extLst>
        </c:ser>
        <c:ser>
          <c:idx val="5"/>
          <c:order val="1"/>
          <c:tx>
            <c:v>3º QUARTIL</c:v>
          </c:tx>
          <c:spPr>
            <a:ln w="2222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Planilha6!$E$3:$E$26</c:f>
              <c:numCache>
                <c:formatCode>0.00</c:formatCode>
                <c:ptCount val="24"/>
                <c:pt idx="0">
                  <c:v>31.375</c:v>
                </c:pt>
                <c:pt idx="1">
                  <c:v>31.375</c:v>
                </c:pt>
                <c:pt idx="2">
                  <c:v>31.375</c:v>
                </c:pt>
                <c:pt idx="3">
                  <c:v>31.375</c:v>
                </c:pt>
                <c:pt idx="4">
                  <c:v>31.375</c:v>
                </c:pt>
                <c:pt idx="5">
                  <c:v>31.375</c:v>
                </c:pt>
                <c:pt idx="6">
                  <c:v>31.375</c:v>
                </c:pt>
                <c:pt idx="7">
                  <c:v>31.375</c:v>
                </c:pt>
                <c:pt idx="8">
                  <c:v>31.375</c:v>
                </c:pt>
                <c:pt idx="9">
                  <c:v>31.375</c:v>
                </c:pt>
                <c:pt idx="10">
                  <c:v>31.375</c:v>
                </c:pt>
                <c:pt idx="11">
                  <c:v>31.375</c:v>
                </c:pt>
                <c:pt idx="12">
                  <c:v>31.375</c:v>
                </c:pt>
                <c:pt idx="13">
                  <c:v>31.375</c:v>
                </c:pt>
                <c:pt idx="14">
                  <c:v>31.375</c:v>
                </c:pt>
                <c:pt idx="15">
                  <c:v>31.375</c:v>
                </c:pt>
                <c:pt idx="16">
                  <c:v>31.375</c:v>
                </c:pt>
                <c:pt idx="17">
                  <c:v>31.375</c:v>
                </c:pt>
                <c:pt idx="18">
                  <c:v>31.375</c:v>
                </c:pt>
                <c:pt idx="19">
                  <c:v>31.375</c:v>
                </c:pt>
                <c:pt idx="20">
                  <c:v>31.375</c:v>
                </c:pt>
                <c:pt idx="21">
                  <c:v>31.375</c:v>
                </c:pt>
                <c:pt idx="22">
                  <c:v>31.375</c:v>
                </c:pt>
                <c:pt idx="23">
                  <c:v>31.375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D86-4D7B-845F-2D9CD95BE060}"/>
            </c:ext>
          </c:extLst>
        </c:ser>
        <c:ser>
          <c:idx val="4"/>
          <c:order val="2"/>
          <c:tx>
            <c:v>MEDIANA</c:v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Planilha6!$D$3:$D$26</c:f>
              <c:numCache>
                <c:formatCode>0.00</c:formatCode>
                <c:ptCount val="24"/>
                <c:pt idx="0">
                  <c:v>26.271428571428572</c:v>
                </c:pt>
                <c:pt idx="1">
                  <c:v>26.271428571428572</c:v>
                </c:pt>
                <c:pt idx="2">
                  <c:v>26.271428571428572</c:v>
                </c:pt>
                <c:pt idx="3">
                  <c:v>26.271428571428572</c:v>
                </c:pt>
                <c:pt idx="4">
                  <c:v>26.271428571428572</c:v>
                </c:pt>
                <c:pt idx="5">
                  <c:v>26.271428571428572</c:v>
                </c:pt>
                <c:pt idx="6">
                  <c:v>26.271428571428572</c:v>
                </c:pt>
                <c:pt idx="7">
                  <c:v>26.271428571428572</c:v>
                </c:pt>
                <c:pt idx="8">
                  <c:v>26.271428571428572</c:v>
                </c:pt>
                <c:pt idx="9">
                  <c:v>26.271428571428572</c:v>
                </c:pt>
                <c:pt idx="10">
                  <c:v>26.271428571428572</c:v>
                </c:pt>
                <c:pt idx="11">
                  <c:v>26.271428571428572</c:v>
                </c:pt>
                <c:pt idx="12">
                  <c:v>26.271428571428572</c:v>
                </c:pt>
                <c:pt idx="13">
                  <c:v>26.271428571428572</c:v>
                </c:pt>
                <c:pt idx="14">
                  <c:v>26.271428571428572</c:v>
                </c:pt>
                <c:pt idx="15">
                  <c:v>26.271428571428572</c:v>
                </c:pt>
                <c:pt idx="16">
                  <c:v>26.271428571428572</c:v>
                </c:pt>
                <c:pt idx="17">
                  <c:v>26.271428571428572</c:v>
                </c:pt>
                <c:pt idx="18">
                  <c:v>26.271428571428572</c:v>
                </c:pt>
                <c:pt idx="19">
                  <c:v>26.271428571428572</c:v>
                </c:pt>
                <c:pt idx="20">
                  <c:v>26.271428571428572</c:v>
                </c:pt>
                <c:pt idx="21">
                  <c:v>26.271428571428572</c:v>
                </c:pt>
                <c:pt idx="22">
                  <c:v>26.271428571428572</c:v>
                </c:pt>
                <c:pt idx="23">
                  <c:v>26.271428571428572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D86-4D7B-845F-2D9CD95BE060}"/>
            </c:ext>
          </c:extLst>
        </c:ser>
        <c:ser>
          <c:idx val="3"/>
          <c:order val="3"/>
          <c:tx>
            <c:v>MÉDIA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Planilha6!$C$3:$C$26</c:f>
              <c:numCache>
                <c:formatCode>0.00</c:formatCode>
                <c:ptCount val="24"/>
                <c:pt idx="0">
                  <c:v>25.69047619047619</c:v>
                </c:pt>
                <c:pt idx="1">
                  <c:v>25.69047619047619</c:v>
                </c:pt>
                <c:pt idx="2">
                  <c:v>25.69047619047619</c:v>
                </c:pt>
                <c:pt idx="3">
                  <c:v>25.69047619047619</c:v>
                </c:pt>
                <c:pt idx="4">
                  <c:v>25.69047619047619</c:v>
                </c:pt>
                <c:pt idx="5">
                  <c:v>25.69047619047619</c:v>
                </c:pt>
                <c:pt idx="6">
                  <c:v>25.69047619047619</c:v>
                </c:pt>
                <c:pt idx="7">
                  <c:v>25.69047619047619</c:v>
                </c:pt>
                <c:pt idx="8">
                  <c:v>25.69047619047619</c:v>
                </c:pt>
                <c:pt idx="9">
                  <c:v>25.69047619047619</c:v>
                </c:pt>
                <c:pt idx="10">
                  <c:v>25.69047619047619</c:v>
                </c:pt>
                <c:pt idx="11">
                  <c:v>25.69047619047619</c:v>
                </c:pt>
                <c:pt idx="12">
                  <c:v>25.69047619047619</c:v>
                </c:pt>
                <c:pt idx="13">
                  <c:v>25.69047619047619</c:v>
                </c:pt>
                <c:pt idx="14">
                  <c:v>25.69047619047619</c:v>
                </c:pt>
                <c:pt idx="15">
                  <c:v>25.69047619047619</c:v>
                </c:pt>
                <c:pt idx="16">
                  <c:v>25.69047619047619</c:v>
                </c:pt>
                <c:pt idx="17">
                  <c:v>25.69047619047619</c:v>
                </c:pt>
                <c:pt idx="18">
                  <c:v>25.69047619047619</c:v>
                </c:pt>
                <c:pt idx="19">
                  <c:v>25.69047619047619</c:v>
                </c:pt>
                <c:pt idx="20">
                  <c:v>25.69047619047619</c:v>
                </c:pt>
                <c:pt idx="21">
                  <c:v>25.69047619047619</c:v>
                </c:pt>
                <c:pt idx="22">
                  <c:v>25.69047619047619</c:v>
                </c:pt>
                <c:pt idx="23">
                  <c:v>25.69047619047619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D86-4D7B-845F-2D9CD95BE060}"/>
            </c:ext>
          </c:extLst>
        </c:ser>
        <c:ser>
          <c:idx val="2"/>
          <c:order val="4"/>
          <c:tx>
            <c:v>1º QUARTIL</c:v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Planilha6!$B$3:$B$26</c:f>
              <c:numCache>
                <c:formatCode>0.00</c:formatCode>
                <c:ptCount val="24"/>
                <c:pt idx="0">
                  <c:v>20.199285714285715</c:v>
                </c:pt>
                <c:pt idx="1">
                  <c:v>20.199285714285715</c:v>
                </c:pt>
                <c:pt idx="2">
                  <c:v>20.199285714285715</c:v>
                </c:pt>
                <c:pt idx="3">
                  <c:v>20.199285714285715</c:v>
                </c:pt>
                <c:pt idx="4">
                  <c:v>20.199285714285715</c:v>
                </c:pt>
                <c:pt idx="5">
                  <c:v>20.199285714285715</c:v>
                </c:pt>
                <c:pt idx="6">
                  <c:v>20.199285714285715</c:v>
                </c:pt>
                <c:pt idx="7">
                  <c:v>20.199285714285715</c:v>
                </c:pt>
                <c:pt idx="8">
                  <c:v>20.199285714285715</c:v>
                </c:pt>
                <c:pt idx="9">
                  <c:v>20.199285714285715</c:v>
                </c:pt>
                <c:pt idx="10">
                  <c:v>20.199285714285715</c:v>
                </c:pt>
                <c:pt idx="11">
                  <c:v>20.199285714285715</c:v>
                </c:pt>
                <c:pt idx="12">
                  <c:v>20.199285714285715</c:v>
                </c:pt>
                <c:pt idx="13">
                  <c:v>20.199285714285715</c:v>
                </c:pt>
                <c:pt idx="14">
                  <c:v>20.199285714285715</c:v>
                </c:pt>
                <c:pt idx="15">
                  <c:v>20.199285714285715</c:v>
                </c:pt>
                <c:pt idx="16">
                  <c:v>20.199285714285715</c:v>
                </c:pt>
                <c:pt idx="17">
                  <c:v>20.199285714285715</c:v>
                </c:pt>
                <c:pt idx="18">
                  <c:v>20.199285714285715</c:v>
                </c:pt>
                <c:pt idx="19">
                  <c:v>20.199285714285715</c:v>
                </c:pt>
                <c:pt idx="20">
                  <c:v>20.199285714285715</c:v>
                </c:pt>
                <c:pt idx="21">
                  <c:v>20.199285714285715</c:v>
                </c:pt>
                <c:pt idx="22">
                  <c:v>20.199285714285715</c:v>
                </c:pt>
                <c:pt idx="23">
                  <c:v>20.199285714285715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D86-4D7B-845F-2D9CD95BE060}"/>
            </c:ext>
          </c:extLst>
        </c:ser>
        <c:ser>
          <c:idx val="1"/>
          <c:order val="5"/>
          <c:tx>
            <c:v>MÍNIMO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Planilha6!$A$3:$A$26</c:f>
              <c:numCache>
                <c:formatCode>0.00</c:formatCode>
                <c:ptCount val="24"/>
                <c:pt idx="0">
                  <c:v>19.00714285714286</c:v>
                </c:pt>
                <c:pt idx="1">
                  <c:v>19.00714285714286</c:v>
                </c:pt>
                <c:pt idx="2">
                  <c:v>19.00714285714286</c:v>
                </c:pt>
                <c:pt idx="3">
                  <c:v>19.00714285714286</c:v>
                </c:pt>
                <c:pt idx="4">
                  <c:v>19.00714285714286</c:v>
                </c:pt>
                <c:pt idx="5">
                  <c:v>19.00714285714286</c:v>
                </c:pt>
                <c:pt idx="6">
                  <c:v>19.00714285714286</c:v>
                </c:pt>
                <c:pt idx="7">
                  <c:v>19.00714285714286</c:v>
                </c:pt>
                <c:pt idx="8">
                  <c:v>19.00714285714286</c:v>
                </c:pt>
                <c:pt idx="9">
                  <c:v>19.00714285714286</c:v>
                </c:pt>
                <c:pt idx="10">
                  <c:v>19.00714285714286</c:v>
                </c:pt>
                <c:pt idx="11">
                  <c:v>19.00714285714286</c:v>
                </c:pt>
                <c:pt idx="12">
                  <c:v>19.00714285714286</c:v>
                </c:pt>
                <c:pt idx="13">
                  <c:v>19.00714285714286</c:v>
                </c:pt>
                <c:pt idx="14">
                  <c:v>19.00714285714286</c:v>
                </c:pt>
                <c:pt idx="15">
                  <c:v>19.00714285714286</c:v>
                </c:pt>
                <c:pt idx="16">
                  <c:v>19.00714285714286</c:v>
                </c:pt>
                <c:pt idx="17">
                  <c:v>19.00714285714286</c:v>
                </c:pt>
                <c:pt idx="18">
                  <c:v>19.00714285714286</c:v>
                </c:pt>
                <c:pt idx="19">
                  <c:v>19.00714285714286</c:v>
                </c:pt>
                <c:pt idx="20">
                  <c:v>19.00714285714286</c:v>
                </c:pt>
                <c:pt idx="21">
                  <c:v>19.00714285714286</c:v>
                </c:pt>
                <c:pt idx="22">
                  <c:v>19.00714285714286</c:v>
                </c:pt>
                <c:pt idx="23">
                  <c:v>19.00714285714286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AD86-4D7B-845F-2D9CD95BE060}"/>
            </c:ext>
          </c:extLst>
        </c:ser>
        <c:ser>
          <c:idx val="0"/>
          <c:order val="6"/>
          <c:tx>
            <c:v>TEMPERATURA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'Temperatura - Semanal | Janeiro'!$C$5:$C$28</c:f>
              <c:numCache>
                <c:formatCode>0</c:formatCode>
                <c:ptCount val="24"/>
                <c:pt idx="0">
                  <c:v>19.164285714285715</c:v>
                </c:pt>
                <c:pt idx="1">
                  <c:v>19.198571428571427</c:v>
                </c:pt>
                <c:pt idx="2">
                  <c:v>19.00714285714286</c:v>
                </c:pt>
                <c:pt idx="3">
                  <c:v>19.807142857142857</c:v>
                </c:pt>
                <c:pt idx="4">
                  <c:v>19.807142857142857</c:v>
                </c:pt>
                <c:pt idx="5">
                  <c:v>20.024285714285714</c:v>
                </c:pt>
                <c:pt idx="6">
                  <c:v>20.724285714285713</c:v>
                </c:pt>
                <c:pt idx="7">
                  <c:v>21.05</c:v>
                </c:pt>
                <c:pt idx="8">
                  <c:v>28.407142857142851</c:v>
                </c:pt>
                <c:pt idx="9">
                  <c:v>28.152857142857151</c:v>
                </c:pt>
                <c:pt idx="10">
                  <c:v>27.964285714285715</c:v>
                </c:pt>
                <c:pt idx="11">
                  <c:v>31.49285714285714</c:v>
                </c:pt>
                <c:pt idx="12">
                  <c:v>31.607142857142858</c:v>
                </c:pt>
                <c:pt idx="13">
                  <c:v>31.635714285714283</c:v>
                </c:pt>
                <c:pt idx="14">
                  <c:v>32.43571428571429</c:v>
                </c:pt>
                <c:pt idx="15">
                  <c:v>33.164285714285718</c:v>
                </c:pt>
                <c:pt idx="16">
                  <c:v>31.564285714285713</c:v>
                </c:pt>
                <c:pt idx="17">
                  <c:v>31.021428571428572</c:v>
                </c:pt>
                <c:pt idx="18">
                  <c:v>29.00714285714286</c:v>
                </c:pt>
                <c:pt idx="19">
                  <c:v>27.164285714285715</c:v>
                </c:pt>
                <c:pt idx="20">
                  <c:v>25.37857142857143</c:v>
                </c:pt>
                <c:pt idx="21">
                  <c:v>23.578571428571429</c:v>
                </c:pt>
                <c:pt idx="22">
                  <c:v>23.535714285714285</c:v>
                </c:pt>
                <c:pt idx="23">
                  <c:v>21.678571428571427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AD86-4D7B-845F-2D9CD95BE0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13567496"/>
        <c:axId val="313606704"/>
      </c:lineChart>
      <c:catAx>
        <c:axId val="3135674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Hora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13606704"/>
        <c:crosses val="autoZero"/>
        <c:auto val="1"/>
        <c:lblAlgn val="ctr"/>
        <c:lblOffset val="100"/>
        <c:tickLblSkip val="2"/>
        <c:tickMarkSkip val="5"/>
        <c:noMultiLvlLbl val="0"/>
      </c:catAx>
      <c:valAx>
        <c:axId val="313606704"/>
        <c:scaling>
          <c:orientation val="minMax"/>
          <c:max val="35"/>
          <c:min val="1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Temperatura (ºC)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13567496"/>
        <c:crosses val="autoZero"/>
        <c:crossBetween val="between"/>
        <c:majorUnit val="2"/>
        <c:minorUnit val="1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pt-BR"/>
              <a:t>Abril / Semana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MÁXIMO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Planilha6!$F$29:$F$52</c:f>
              <c:numCache>
                <c:formatCode>0.00</c:formatCode>
                <c:ptCount val="24"/>
                <c:pt idx="0">
                  <c:v>64.428571428571431</c:v>
                </c:pt>
                <c:pt idx="1">
                  <c:v>64.428571428571431</c:v>
                </c:pt>
                <c:pt idx="2">
                  <c:v>64.428571428571431</c:v>
                </c:pt>
                <c:pt idx="3">
                  <c:v>64.428571428571431</c:v>
                </c:pt>
                <c:pt idx="4">
                  <c:v>64.428571428571431</c:v>
                </c:pt>
                <c:pt idx="5">
                  <c:v>64.428571428571431</c:v>
                </c:pt>
                <c:pt idx="6">
                  <c:v>64.428571428571431</c:v>
                </c:pt>
                <c:pt idx="7">
                  <c:v>64.428571428571431</c:v>
                </c:pt>
                <c:pt idx="8">
                  <c:v>64.428571428571431</c:v>
                </c:pt>
                <c:pt idx="9">
                  <c:v>64.428571428571431</c:v>
                </c:pt>
                <c:pt idx="10">
                  <c:v>64.428571428571431</c:v>
                </c:pt>
                <c:pt idx="11">
                  <c:v>64.428571428571431</c:v>
                </c:pt>
                <c:pt idx="12">
                  <c:v>64.428571428571431</c:v>
                </c:pt>
                <c:pt idx="13">
                  <c:v>64.428571428571431</c:v>
                </c:pt>
                <c:pt idx="14">
                  <c:v>64.428571428571431</c:v>
                </c:pt>
                <c:pt idx="15">
                  <c:v>64.428571428571431</c:v>
                </c:pt>
                <c:pt idx="16">
                  <c:v>64.428571428571431</c:v>
                </c:pt>
                <c:pt idx="17">
                  <c:v>64.428571428571431</c:v>
                </c:pt>
                <c:pt idx="18">
                  <c:v>64.428571428571431</c:v>
                </c:pt>
                <c:pt idx="19">
                  <c:v>64.428571428571431</c:v>
                </c:pt>
                <c:pt idx="20">
                  <c:v>64.428571428571431</c:v>
                </c:pt>
                <c:pt idx="21">
                  <c:v>64.428571428571431</c:v>
                </c:pt>
                <c:pt idx="22">
                  <c:v>64.428571428571431</c:v>
                </c:pt>
                <c:pt idx="23">
                  <c:v>64.428571428571431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FCC-4C46-9D0D-80B837D730DF}"/>
            </c:ext>
          </c:extLst>
        </c:ser>
        <c:ser>
          <c:idx val="2"/>
          <c:order val="1"/>
          <c:tx>
            <c:v>3º QUARTIL</c:v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Planilha6!$E$29:$E$52</c:f>
              <c:numCache>
                <c:formatCode>0.00</c:formatCode>
                <c:ptCount val="24"/>
                <c:pt idx="0">
                  <c:v>53</c:v>
                </c:pt>
                <c:pt idx="1">
                  <c:v>53</c:v>
                </c:pt>
                <c:pt idx="2">
                  <c:v>53</c:v>
                </c:pt>
                <c:pt idx="3">
                  <c:v>53</c:v>
                </c:pt>
                <c:pt idx="4">
                  <c:v>53</c:v>
                </c:pt>
                <c:pt idx="5">
                  <c:v>53</c:v>
                </c:pt>
                <c:pt idx="6">
                  <c:v>53</c:v>
                </c:pt>
                <c:pt idx="7">
                  <c:v>53</c:v>
                </c:pt>
                <c:pt idx="8">
                  <c:v>53</c:v>
                </c:pt>
                <c:pt idx="9">
                  <c:v>53</c:v>
                </c:pt>
                <c:pt idx="10">
                  <c:v>53</c:v>
                </c:pt>
                <c:pt idx="11">
                  <c:v>53</c:v>
                </c:pt>
                <c:pt idx="12">
                  <c:v>53</c:v>
                </c:pt>
                <c:pt idx="13">
                  <c:v>53</c:v>
                </c:pt>
                <c:pt idx="14">
                  <c:v>53</c:v>
                </c:pt>
                <c:pt idx="15">
                  <c:v>53</c:v>
                </c:pt>
                <c:pt idx="16">
                  <c:v>53</c:v>
                </c:pt>
                <c:pt idx="17">
                  <c:v>53</c:v>
                </c:pt>
                <c:pt idx="18">
                  <c:v>53</c:v>
                </c:pt>
                <c:pt idx="19">
                  <c:v>53</c:v>
                </c:pt>
                <c:pt idx="20">
                  <c:v>53</c:v>
                </c:pt>
                <c:pt idx="21">
                  <c:v>53</c:v>
                </c:pt>
                <c:pt idx="22">
                  <c:v>53</c:v>
                </c:pt>
                <c:pt idx="23">
                  <c:v>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FCC-4C46-9D0D-80B837D730DF}"/>
            </c:ext>
          </c:extLst>
        </c:ser>
        <c:ser>
          <c:idx val="3"/>
          <c:order val="2"/>
          <c:tx>
            <c:v>MEDIANA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Planilha6!$D$29:$D$52</c:f>
              <c:numCache>
                <c:formatCode>0.00</c:formatCode>
                <c:ptCount val="24"/>
                <c:pt idx="0">
                  <c:v>49</c:v>
                </c:pt>
                <c:pt idx="1">
                  <c:v>49</c:v>
                </c:pt>
                <c:pt idx="2">
                  <c:v>49</c:v>
                </c:pt>
                <c:pt idx="3">
                  <c:v>49</c:v>
                </c:pt>
                <c:pt idx="4">
                  <c:v>49</c:v>
                </c:pt>
                <c:pt idx="5">
                  <c:v>49</c:v>
                </c:pt>
                <c:pt idx="6">
                  <c:v>49</c:v>
                </c:pt>
                <c:pt idx="7">
                  <c:v>49</c:v>
                </c:pt>
                <c:pt idx="8">
                  <c:v>49</c:v>
                </c:pt>
                <c:pt idx="9">
                  <c:v>49</c:v>
                </c:pt>
                <c:pt idx="10">
                  <c:v>49</c:v>
                </c:pt>
                <c:pt idx="11">
                  <c:v>49</c:v>
                </c:pt>
                <c:pt idx="12">
                  <c:v>49</c:v>
                </c:pt>
                <c:pt idx="13">
                  <c:v>49</c:v>
                </c:pt>
                <c:pt idx="14">
                  <c:v>49</c:v>
                </c:pt>
                <c:pt idx="15">
                  <c:v>49</c:v>
                </c:pt>
                <c:pt idx="16">
                  <c:v>49</c:v>
                </c:pt>
                <c:pt idx="17">
                  <c:v>49</c:v>
                </c:pt>
                <c:pt idx="18">
                  <c:v>49</c:v>
                </c:pt>
                <c:pt idx="19">
                  <c:v>49</c:v>
                </c:pt>
                <c:pt idx="20">
                  <c:v>49</c:v>
                </c:pt>
                <c:pt idx="21">
                  <c:v>49</c:v>
                </c:pt>
                <c:pt idx="22">
                  <c:v>49</c:v>
                </c:pt>
                <c:pt idx="23">
                  <c:v>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FCC-4C46-9D0D-80B837D730DF}"/>
            </c:ext>
          </c:extLst>
        </c:ser>
        <c:ser>
          <c:idx val="4"/>
          <c:order val="3"/>
          <c:tx>
            <c:v>MÉDIA</c:v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Planilha6!$C$29:$C$52</c:f>
              <c:numCache>
                <c:formatCode>0.00</c:formatCode>
                <c:ptCount val="24"/>
                <c:pt idx="0">
                  <c:v>49.940476190476204</c:v>
                </c:pt>
                <c:pt idx="1">
                  <c:v>49.940476190476204</c:v>
                </c:pt>
                <c:pt idx="2">
                  <c:v>49.940476190476204</c:v>
                </c:pt>
                <c:pt idx="3">
                  <c:v>49.940476190476204</c:v>
                </c:pt>
                <c:pt idx="4">
                  <c:v>49.940476190476204</c:v>
                </c:pt>
                <c:pt idx="5">
                  <c:v>49.940476190476204</c:v>
                </c:pt>
                <c:pt idx="6">
                  <c:v>49.940476190476204</c:v>
                </c:pt>
                <c:pt idx="7">
                  <c:v>49.940476190476204</c:v>
                </c:pt>
                <c:pt idx="8">
                  <c:v>49.940476190476204</c:v>
                </c:pt>
                <c:pt idx="9">
                  <c:v>49.940476190476204</c:v>
                </c:pt>
                <c:pt idx="10">
                  <c:v>49.940476190476204</c:v>
                </c:pt>
                <c:pt idx="11">
                  <c:v>49.940476190476204</c:v>
                </c:pt>
                <c:pt idx="12">
                  <c:v>49.940476190476204</c:v>
                </c:pt>
                <c:pt idx="13">
                  <c:v>49.940476190476204</c:v>
                </c:pt>
                <c:pt idx="14">
                  <c:v>49.940476190476204</c:v>
                </c:pt>
                <c:pt idx="15">
                  <c:v>49.940476190476204</c:v>
                </c:pt>
                <c:pt idx="16">
                  <c:v>49.940476190476204</c:v>
                </c:pt>
                <c:pt idx="17">
                  <c:v>49.940476190476204</c:v>
                </c:pt>
                <c:pt idx="18">
                  <c:v>49.940476190476204</c:v>
                </c:pt>
                <c:pt idx="19">
                  <c:v>49.940476190476204</c:v>
                </c:pt>
                <c:pt idx="20">
                  <c:v>49.940476190476204</c:v>
                </c:pt>
                <c:pt idx="21">
                  <c:v>49.940476190476204</c:v>
                </c:pt>
                <c:pt idx="22">
                  <c:v>49.940476190476204</c:v>
                </c:pt>
                <c:pt idx="23">
                  <c:v>49.940476190476204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FCC-4C46-9D0D-80B837D730DF}"/>
            </c:ext>
          </c:extLst>
        </c:ser>
        <c:ser>
          <c:idx val="5"/>
          <c:order val="4"/>
          <c:tx>
            <c:v>1º QUARTIL</c:v>
          </c:tx>
          <c:spPr>
            <a:ln w="2222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Planilha6!$B$29:$B$52</c:f>
              <c:numCache>
                <c:formatCode>0.00</c:formatCode>
                <c:ptCount val="24"/>
                <c:pt idx="0">
                  <c:v>46.142857142857139</c:v>
                </c:pt>
                <c:pt idx="1">
                  <c:v>46.142857142857139</c:v>
                </c:pt>
                <c:pt idx="2">
                  <c:v>46.142857142857139</c:v>
                </c:pt>
                <c:pt idx="3">
                  <c:v>46.142857142857139</c:v>
                </c:pt>
                <c:pt idx="4">
                  <c:v>46.142857142857139</c:v>
                </c:pt>
                <c:pt idx="5">
                  <c:v>46.142857142857139</c:v>
                </c:pt>
                <c:pt idx="6">
                  <c:v>46.142857142857139</c:v>
                </c:pt>
                <c:pt idx="7">
                  <c:v>46.142857142857139</c:v>
                </c:pt>
                <c:pt idx="8">
                  <c:v>46.142857142857139</c:v>
                </c:pt>
                <c:pt idx="9">
                  <c:v>46.142857142857139</c:v>
                </c:pt>
                <c:pt idx="10">
                  <c:v>46.142857142857139</c:v>
                </c:pt>
                <c:pt idx="11">
                  <c:v>46.142857142857139</c:v>
                </c:pt>
                <c:pt idx="12">
                  <c:v>46.142857142857139</c:v>
                </c:pt>
                <c:pt idx="13">
                  <c:v>46.142857142857139</c:v>
                </c:pt>
                <c:pt idx="14">
                  <c:v>46.142857142857139</c:v>
                </c:pt>
                <c:pt idx="15">
                  <c:v>46.142857142857139</c:v>
                </c:pt>
                <c:pt idx="16">
                  <c:v>46.142857142857139</c:v>
                </c:pt>
                <c:pt idx="17">
                  <c:v>46.142857142857139</c:v>
                </c:pt>
                <c:pt idx="18">
                  <c:v>46.142857142857139</c:v>
                </c:pt>
                <c:pt idx="19">
                  <c:v>46.142857142857139</c:v>
                </c:pt>
                <c:pt idx="20">
                  <c:v>46.142857142857139</c:v>
                </c:pt>
                <c:pt idx="21">
                  <c:v>46.142857142857139</c:v>
                </c:pt>
                <c:pt idx="22">
                  <c:v>46.142857142857139</c:v>
                </c:pt>
                <c:pt idx="23">
                  <c:v>46.142857142857139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FCC-4C46-9D0D-80B837D730DF}"/>
            </c:ext>
          </c:extLst>
        </c:ser>
        <c:ser>
          <c:idx val="6"/>
          <c:order val="5"/>
          <c:tx>
            <c:v>MÍNIMO</c:v>
          </c:tx>
          <c:spPr>
            <a:ln w="2222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Planilha6!$A$29:$A$52</c:f>
              <c:numCache>
                <c:formatCode>0.00</c:formatCode>
                <c:ptCount val="24"/>
                <c:pt idx="0">
                  <c:v>39.571428571428569</c:v>
                </c:pt>
                <c:pt idx="1">
                  <c:v>39.571428571428569</c:v>
                </c:pt>
                <c:pt idx="2">
                  <c:v>39.571428571428569</c:v>
                </c:pt>
                <c:pt idx="3">
                  <c:v>39.571428571428569</c:v>
                </c:pt>
                <c:pt idx="4">
                  <c:v>39.571428571428569</c:v>
                </c:pt>
                <c:pt idx="5">
                  <c:v>39.571428571428569</c:v>
                </c:pt>
                <c:pt idx="6">
                  <c:v>39.571428571428569</c:v>
                </c:pt>
                <c:pt idx="7">
                  <c:v>39.571428571428569</c:v>
                </c:pt>
                <c:pt idx="8">
                  <c:v>39.571428571428569</c:v>
                </c:pt>
                <c:pt idx="9">
                  <c:v>39.571428571428569</c:v>
                </c:pt>
                <c:pt idx="10">
                  <c:v>39.571428571428569</c:v>
                </c:pt>
                <c:pt idx="11">
                  <c:v>39.571428571428569</c:v>
                </c:pt>
                <c:pt idx="12">
                  <c:v>39.571428571428569</c:v>
                </c:pt>
                <c:pt idx="13">
                  <c:v>39.571428571428569</c:v>
                </c:pt>
                <c:pt idx="14">
                  <c:v>39.571428571428569</c:v>
                </c:pt>
                <c:pt idx="15">
                  <c:v>39.571428571428569</c:v>
                </c:pt>
                <c:pt idx="16">
                  <c:v>39.571428571428569</c:v>
                </c:pt>
                <c:pt idx="17">
                  <c:v>39.571428571428569</c:v>
                </c:pt>
                <c:pt idx="18">
                  <c:v>39.571428571428569</c:v>
                </c:pt>
                <c:pt idx="19">
                  <c:v>39.571428571428569</c:v>
                </c:pt>
                <c:pt idx="20">
                  <c:v>39.571428571428569</c:v>
                </c:pt>
                <c:pt idx="21">
                  <c:v>39.571428571428569</c:v>
                </c:pt>
                <c:pt idx="22">
                  <c:v>39.571428571428569</c:v>
                </c:pt>
                <c:pt idx="23">
                  <c:v>39.571428571428569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FCC-4C46-9D0D-80B837D730DF}"/>
            </c:ext>
          </c:extLst>
        </c:ser>
        <c:ser>
          <c:idx val="0"/>
          <c:order val="6"/>
          <c:tx>
            <c:v>TEMPERATURA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'Umidade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'Umidade - Semanal | Janeiro'!$C$5:$C$28</c:f>
              <c:numCache>
                <c:formatCode>0.00</c:formatCode>
                <c:ptCount val="24"/>
                <c:pt idx="0">
                  <c:v>50</c:v>
                </c:pt>
                <c:pt idx="1">
                  <c:v>49.428571428571431</c:v>
                </c:pt>
                <c:pt idx="2">
                  <c:v>48.142857142857146</c:v>
                </c:pt>
                <c:pt idx="3">
                  <c:v>51</c:v>
                </c:pt>
                <c:pt idx="4">
                  <c:v>46</c:v>
                </c:pt>
                <c:pt idx="5">
                  <c:v>39.571428571428569</c:v>
                </c:pt>
                <c:pt idx="6">
                  <c:v>64.428571428571431</c:v>
                </c:pt>
                <c:pt idx="7">
                  <c:v>56.142857142857146</c:v>
                </c:pt>
                <c:pt idx="8">
                  <c:v>42.142857142857146</c:v>
                </c:pt>
                <c:pt idx="9">
                  <c:v>57.428571428571431</c:v>
                </c:pt>
                <c:pt idx="10">
                  <c:v>50.428571428571431</c:v>
                </c:pt>
                <c:pt idx="11">
                  <c:v>43.571428571428569</c:v>
                </c:pt>
                <c:pt idx="12">
                  <c:v>48.285714285714285</c:v>
                </c:pt>
                <c:pt idx="13">
                  <c:v>53.428571428571431</c:v>
                </c:pt>
                <c:pt idx="14">
                  <c:v>45.285714285714285</c:v>
                </c:pt>
                <c:pt idx="15">
                  <c:v>49.285714285714285</c:v>
                </c:pt>
                <c:pt idx="16">
                  <c:v>51.714285714285715</c:v>
                </c:pt>
                <c:pt idx="17">
                  <c:v>47.857142857142854</c:v>
                </c:pt>
                <c:pt idx="18">
                  <c:v>58.428571428571431</c:v>
                </c:pt>
                <c:pt idx="19">
                  <c:v>48.428571428571431</c:v>
                </c:pt>
                <c:pt idx="20">
                  <c:v>57.285714285714285</c:v>
                </c:pt>
                <c:pt idx="21">
                  <c:v>45</c:v>
                </c:pt>
                <c:pt idx="22">
                  <c:v>46.571428571428569</c:v>
                </c:pt>
                <c:pt idx="23">
                  <c:v>48.714285714285715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6FCC-4C46-9D0D-80B837D730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12996744"/>
        <c:axId val="313002624"/>
      </c:lineChart>
      <c:catAx>
        <c:axId val="3129967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Hora</a:t>
                </a:r>
              </a:p>
            </c:rich>
          </c:tx>
          <c:layout>
            <c:manualLayout>
              <c:xMode val="edge"/>
              <c:yMode val="edge"/>
              <c:x val="0.50215081280972285"/>
              <c:y val="0.765515510901161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13002624"/>
        <c:crosses val="autoZero"/>
        <c:auto val="1"/>
        <c:lblAlgn val="ctr"/>
        <c:lblOffset val="100"/>
        <c:tickLblSkip val="2"/>
        <c:tickMarkSkip val="5"/>
        <c:noMultiLvlLbl val="0"/>
      </c:catAx>
      <c:valAx>
        <c:axId val="313002624"/>
        <c:scaling>
          <c:orientation val="minMax"/>
          <c:max val="65"/>
          <c:min val="3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Umidade</a:t>
                </a:r>
                <a:r>
                  <a:rPr lang="pt-BR" baseline="0" dirty="0"/>
                  <a:t>  (%)</a:t>
                </a:r>
                <a:endParaRPr lang="pt-BR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12996744"/>
        <c:crosses val="autoZero"/>
        <c:crossBetween val="between"/>
        <c:majorUnit val="4"/>
        <c:minorUnit val="1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0903698427146134E-2"/>
          <c:y val="0.84041979028426395"/>
          <c:w val="0.87839979597310713"/>
          <c:h val="0.12477044743377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2EB5B-E0F2-4158-8F50-9E766CDE7833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92169C-1487-4744-A0D7-3A82DCB090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4502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Julia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391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Mateus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5134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7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4902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3556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Guilherme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3681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Guilherme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0788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Thais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92641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Rafael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8826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Rafael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57472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Rafael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243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9949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87779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9166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6948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01889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Thais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3194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5335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4560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0662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1428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Mateus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1220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Mateus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3964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Mateus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3375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60080-A2B0-406B-819C-43F1CA3CA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22A02CE-AC07-43A2-98D1-762B0DEE8B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65D633-4459-4D97-8115-0B9D7563D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BEED4B-B57D-4A83-B404-2F37E24E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6C5D9D-B4A2-4BC1-B7FC-AB96E9A5B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1287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0DEFBA-40AB-4170-8EF5-E851602BD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66F6820-B950-485E-95DC-51498FF1C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E45472-0397-4A01-8961-89BAD72AD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30143E-DF1D-48DA-AE0B-71A518D76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B7377D-F001-4AD0-8F65-6D4DB5762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366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47977E0-AEB5-4E90-86C4-D1DD3F170E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02ECDA0-145A-4B8A-B798-E59A947F2C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A1DCD0-0A61-4DA7-A278-AB3826C9A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803D4A-A803-4550-AD48-F5EDD842A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D7AB98D-9AF7-47E9-BA58-EFAE9F1B6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2739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BB435-49BB-4D54-9BA1-80D983B99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3EAA6A-4C63-40E1-9300-31BE34170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A0FE84-3D41-40AE-97E0-25A9E89F2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187E395-AA72-46EC-9728-C9749A73B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E81E08-F816-41EE-AC06-465290625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5060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B7DAEF-AB2D-401B-9D78-BFFBDE71B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69DF93C-E420-4622-9010-AB899AC5C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9DA591-91F9-4E70-8A5B-593C8929E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F1089F-91BC-4502-B28E-35EF891C0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150768-C4C3-406B-8B7E-63DE4453C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07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24FD34-8E56-4974-98D8-37D274D60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5D4352-E8A0-49C2-8262-3213ECC2E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D3E1595-F3F4-4270-ACEE-5C298AFF9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3A5E264-F717-47BE-A62F-53113B37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39040A2-F4FD-4BC7-862C-36221FC8E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9985608-735E-4CC4-8F96-15B493DD9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8049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566906-91CF-4A06-A4AC-B6716EBEA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69CFD17-2B68-42D4-AB3A-C584917F6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EC4B697-6103-4A2E-B699-CA592F8F5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03241AE-ED8C-4BBE-A69E-C61FBF2878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5F9CFE5-2C3A-48C7-844F-5DF37B95D7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6276B95-C465-4658-94B9-C19486917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C6341FE-DA34-44AF-9341-3B360FEA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4707B57-6741-4260-A63E-35370425A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1051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973D30-4D07-4955-9813-73EF51A4C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BB992F6-FDF9-4463-9357-9B3DE50E7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8C5126E-F20A-479F-959D-6E9EA3B3D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4A3D864-2D13-4E18-8481-718084805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107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CEC769A-6C3A-44C6-8721-C01BD9F84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1E2D5A0-EECC-45F3-BC85-00663DE0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213A8C2-BE94-447D-889C-CCC65D203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9798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3AE8EB-4703-4E95-A2E2-2541B33D6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EDDEC3-DE1D-4F3A-9FED-C67F04F75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495EAB9-AE4D-4781-A1E6-020934E05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8E78F6D-64C8-49BA-B6CC-28C837A2A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64C7A97-BB21-4AEB-A749-B7BE04522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087320B-24D5-46EB-9943-F4F53CD52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072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71690-B876-4030-8C11-1A236249B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0A9A22E-74C2-4ED4-8C8C-98398E3580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541B64A-BE35-45E9-8FA2-6345E619C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00236F5-A406-4319-969D-524ADEDDE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BF23F2F-7E0C-48E9-9020-D9AAF22EC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B51D4F5-C42C-48FA-94DE-9825FFF7F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5690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72DD6DA-AFC5-426C-B6B9-3E6B1DD4F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160CAC-6707-49B0-8E9C-55A290A9D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077E5E-F38B-4A11-8746-6E46C996DA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7990C-C402-4A01-B61D-B18102228243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0DAAFB6-BC73-4636-B2B8-76DF9B6846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CC4D5D-04CD-4C42-802E-8586BDBE0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494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openxmlformats.org/officeDocument/2006/relationships/image" Target="../media/image30.png"/><Relationship Id="rId18" Type="http://schemas.microsoft.com/office/2007/relationships/hdphoto" Target="../media/hdphoto11.wdp"/><Relationship Id="rId26" Type="http://schemas.openxmlformats.org/officeDocument/2006/relationships/image" Target="../media/image39.png"/><Relationship Id="rId3" Type="http://schemas.openxmlformats.org/officeDocument/2006/relationships/image" Target="../media/image15.png"/><Relationship Id="rId21" Type="http://schemas.microsoft.com/office/2007/relationships/hdphoto" Target="../media/hdphoto12.wdp"/><Relationship Id="rId7" Type="http://schemas.openxmlformats.org/officeDocument/2006/relationships/image" Target="../media/image34.png"/><Relationship Id="rId12" Type="http://schemas.microsoft.com/office/2007/relationships/hdphoto" Target="../media/hdphoto7.wdp"/><Relationship Id="rId17" Type="http://schemas.openxmlformats.org/officeDocument/2006/relationships/image" Target="../media/image35.png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2.png"/><Relationship Id="rId20" Type="http://schemas.openxmlformats.org/officeDocument/2006/relationships/image" Target="../media/image37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openxmlformats.org/officeDocument/2006/relationships/image" Target="../media/image25.png"/><Relationship Id="rId24" Type="http://schemas.openxmlformats.org/officeDocument/2006/relationships/image" Target="../media/image20.png"/><Relationship Id="rId5" Type="http://schemas.openxmlformats.org/officeDocument/2006/relationships/image" Target="../media/image33.png"/><Relationship Id="rId15" Type="http://schemas.openxmlformats.org/officeDocument/2006/relationships/image" Target="../media/image24.jpeg"/><Relationship Id="rId23" Type="http://schemas.microsoft.com/office/2007/relationships/hdphoto" Target="../media/hdphoto13.wdp"/><Relationship Id="rId28" Type="http://schemas.openxmlformats.org/officeDocument/2006/relationships/image" Target="../media/image21.png"/><Relationship Id="rId10" Type="http://schemas.microsoft.com/office/2007/relationships/hdphoto" Target="../media/hdphoto6.wdp"/><Relationship Id="rId19" Type="http://schemas.openxmlformats.org/officeDocument/2006/relationships/image" Target="../media/image36.png"/><Relationship Id="rId4" Type="http://schemas.microsoft.com/office/2007/relationships/hdphoto" Target="../media/hdphoto2.wdp"/><Relationship Id="rId9" Type="http://schemas.openxmlformats.org/officeDocument/2006/relationships/image" Target="../media/image22.png"/><Relationship Id="rId14" Type="http://schemas.microsoft.com/office/2007/relationships/hdphoto" Target="../media/hdphoto8.wdp"/><Relationship Id="rId22" Type="http://schemas.openxmlformats.org/officeDocument/2006/relationships/image" Target="../media/image38.png"/><Relationship Id="rId27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asks.office.com/bandtec.com.br/pt-BR/Home/Planner/#/plantaskboard?groupId=58f19a62-10e4-41f7-bea0-af853c012836&amp;planId=a62bdVjrFUGxt3ESjbSDS2QABn_r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../../Algoritmo/Site_Institucional_Agro_Cane_Thais/AgroCane_Home_Oficial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5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image" Target="../media/image5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microsoft.com/office/2007/relationships/hdphoto" Target="../media/hdphoto1.wdp"/><Relationship Id="rId7" Type="http://schemas.openxmlformats.org/officeDocument/2006/relationships/hyperlink" Target="https://twitter.com/AgroCane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hyperlink" Target="https://www.instagram.com/agro.cane/" TargetMode="External"/><Relationship Id="rId10" Type="http://schemas.openxmlformats.org/officeDocument/2006/relationships/image" Target="../media/image65.png"/><Relationship Id="rId4" Type="http://schemas.openxmlformats.org/officeDocument/2006/relationships/image" Target="../media/image62.png"/><Relationship Id="rId9" Type="http://schemas.openxmlformats.org/officeDocument/2006/relationships/hyperlink" Target="https://www.facebook.com/agrocan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8.png"/><Relationship Id="rId18" Type="http://schemas.openxmlformats.org/officeDocument/2006/relationships/image" Target="../media/image22.png"/><Relationship Id="rId3" Type="http://schemas.openxmlformats.org/officeDocument/2006/relationships/image" Target="../media/image12.png"/><Relationship Id="rId21" Type="http://schemas.openxmlformats.org/officeDocument/2006/relationships/image" Target="../media/image24.jpeg"/><Relationship Id="rId7" Type="http://schemas.openxmlformats.org/officeDocument/2006/relationships/image" Target="../media/image15.png"/><Relationship Id="rId12" Type="http://schemas.microsoft.com/office/2007/relationships/hdphoto" Target="../media/hdphoto4.wdp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0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5" Type="http://schemas.microsoft.com/office/2007/relationships/hdphoto" Target="../media/hdphoto5.wdp"/><Relationship Id="rId23" Type="http://schemas.microsoft.com/office/2007/relationships/hdphoto" Target="../media/hdphoto7.wdp"/><Relationship Id="rId10" Type="http://schemas.microsoft.com/office/2007/relationships/hdphoto" Target="../media/hdphoto3.wdp"/><Relationship Id="rId19" Type="http://schemas.microsoft.com/office/2007/relationships/hdphoto" Target="../media/hdphoto6.wdp"/><Relationship Id="rId4" Type="http://schemas.microsoft.com/office/2007/relationships/hdphoto" Target="../media/hdphoto1.wdp"/><Relationship Id="rId9" Type="http://schemas.openxmlformats.org/officeDocument/2006/relationships/image" Target="../media/image16.png"/><Relationship Id="rId14" Type="http://schemas.openxmlformats.org/officeDocument/2006/relationships/image" Target="../media/image19.png"/><Relationship Id="rId22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0.png"/><Relationship Id="rId18" Type="http://schemas.microsoft.com/office/2007/relationships/hdphoto" Target="../media/hdphoto7.wdp"/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8.wdp"/><Relationship Id="rId5" Type="http://schemas.openxmlformats.org/officeDocument/2006/relationships/image" Target="../media/image15.png"/><Relationship Id="rId15" Type="http://schemas.openxmlformats.org/officeDocument/2006/relationships/image" Target="../media/image22.png"/><Relationship Id="rId10" Type="http://schemas.openxmlformats.org/officeDocument/2006/relationships/image" Target="../media/image30.png"/><Relationship Id="rId19" Type="http://schemas.openxmlformats.org/officeDocument/2006/relationships/image" Target="../media/image24.jpeg"/><Relationship Id="rId4" Type="http://schemas.openxmlformats.org/officeDocument/2006/relationships/image" Target="../media/image14.png"/><Relationship Id="rId9" Type="http://schemas.openxmlformats.org/officeDocument/2006/relationships/image" Target="../media/image29.pn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microsoft.com/office/2007/relationships/hdphoto" Target="../media/hdphoto10.wdp"/><Relationship Id="rId18" Type="http://schemas.openxmlformats.org/officeDocument/2006/relationships/image" Target="../media/image37.png"/><Relationship Id="rId26" Type="http://schemas.openxmlformats.org/officeDocument/2006/relationships/image" Target="../media/image41.png"/><Relationship Id="rId3" Type="http://schemas.openxmlformats.org/officeDocument/2006/relationships/image" Target="../media/image12.png"/><Relationship Id="rId21" Type="http://schemas.microsoft.com/office/2007/relationships/hdphoto" Target="../media/hdphoto13.wdp"/><Relationship Id="rId34" Type="http://schemas.microsoft.com/office/2007/relationships/hdphoto" Target="../media/hdphoto5.wdp"/><Relationship Id="rId7" Type="http://schemas.microsoft.com/office/2007/relationships/hdphoto" Target="../media/hdphoto2.wdp"/><Relationship Id="rId12" Type="http://schemas.openxmlformats.org/officeDocument/2006/relationships/image" Target="../media/image34.png"/><Relationship Id="rId17" Type="http://schemas.openxmlformats.org/officeDocument/2006/relationships/image" Target="../media/image36.png"/><Relationship Id="rId25" Type="http://schemas.microsoft.com/office/2007/relationships/hdphoto" Target="../media/hdphoto14.wdp"/><Relationship Id="rId3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6" Type="http://schemas.microsoft.com/office/2007/relationships/hdphoto" Target="../media/hdphoto11.wdp"/><Relationship Id="rId20" Type="http://schemas.openxmlformats.org/officeDocument/2006/relationships/image" Target="../media/image38.png"/><Relationship Id="rId29" Type="http://schemas.microsoft.com/office/2007/relationships/hdphoto" Target="../media/hdphoto15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microsoft.com/office/2007/relationships/hdphoto" Target="../media/hdphoto9.wdp"/><Relationship Id="rId24" Type="http://schemas.openxmlformats.org/officeDocument/2006/relationships/image" Target="../media/image40.png"/><Relationship Id="rId32" Type="http://schemas.openxmlformats.org/officeDocument/2006/relationships/image" Target="../media/image45.png"/><Relationship Id="rId5" Type="http://schemas.openxmlformats.org/officeDocument/2006/relationships/image" Target="../media/image18.png"/><Relationship Id="rId15" Type="http://schemas.openxmlformats.org/officeDocument/2006/relationships/image" Target="../media/image35.png"/><Relationship Id="rId23" Type="http://schemas.openxmlformats.org/officeDocument/2006/relationships/image" Target="../media/image39.png"/><Relationship Id="rId28" Type="http://schemas.openxmlformats.org/officeDocument/2006/relationships/image" Target="../media/image43.png"/><Relationship Id="rId10" Type="http://schemas.openxmlformats.org/officeDocument/2006/relationships/image" Target="../media/image33.png"/><Relationship Id="rId19" Type="http://schemas.microsoft.com/office/2007/relationships/hdphoto" Target="../media/hdphoto12.wdp"/><Relationship Id="rId31" Type="http://schemas.microsoft.com/office/2007/relationships/hdphoto" Target="../media/hdphoto7.wdp"/><Relationship Id="rId4" Type="http://schemas.microsoft.com/office/2007/relationships/hdphoto" Target="../media/hdphoto1.wdp"/><Relationship Id="rId9" Type="http://schemas.openxmlformats.org/officeDocument/2006/relationships/image" Target="../media/image32.png"/><Relationship Id="rId14" Type="http://schemas.openxmlformats.org/officeDocument/2006/relationships/hyperlink" Target="https://www.submarino.com.br/produto/1818873801/notebook-compaq-presario-cq-25-4gb-120gb-ssd-14?opn=XMLGOOGLE&amp;sellerid=03&amp;voltagem=BIVOLT#card-reviews-title" TargetMode="External"/><Relationship Id="rId22" Type="http://schemas.openxmlformats.org/officeDocument/2006/relationships/image" Target="../media/image21.png"/><Relationship Id="rId27" Type="http://schemas.openxmlformats.org/officeDocument/2006/relationships/image" Target="../media/image42.png"/><Relationship Id="rId30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81C96465-FBBC-4601-8018-1FC6E716B8F9}"/>
              </a:ext>
            </a:extLst>
          </p:cNvPr>
          <p:cNvSpPr/>
          <p:nvPr/>
        </p:nvSpPr>
        <p:spPr>
          <a:xfrm>
            <a:off x="3586176" y="2198311"/>
            <a:ext cx="537198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b="1" cap="none" spc="0" dirty="0">
                <a:ln w="0"/>
                <a:solidFill>
                  <a:srgbClr val="00610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Agro</a:t>
            </a:r>
            <a:r>
              <a:rPr lang="pt-BR" sz="8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8000" b="1" cap="none" spc="0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Cane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FD5F4C3-6DDF-484E-A1D4-1121F3BDCA3D}"/>
              </a:ext>
            </a:extLst>
          </p:cNvPr>
          <p:cNvSpPr/>
          <p:nvPr/>
        </p:nvSpPr>
        <p:spPr>
          <a:xfrm>
            <a:off x="3330185" y="3509587"/>
            <a:ext cx="2750419" cy="45719"/>
          </a:xfrm>
          <a:prstGeom prst="rect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6B67F78-682A-4B0A-B5C2-3359985AE5FB}"/>
              </a:ext>
            </a:extLst>
          </p:cNvPr>
          <p:cNvSpPr/>
          <p:nvPr/>
        </p:nvSpPr>
        <p:spPr>
          <a:xfrm>
            <a:off x="6450480" y="3509587"/>
            <a:ext cx="2750419" cy="45719"/>
          </a:xfrm>
          <a:prstGeom prst="rect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Estrela: 5 Pontas 15">
            <a:extLst>
              <a:ext uri="{FF2B5EF4-FFF2-40B4-BE49-F238E27FC236}">
                <a16:creationId xmlns:a16="http://schemas.microsoft.com/office/drawing/2014/main" id="{B6F031DE-4454-45BC-AF13-FDF10580DE1B}"/>
              </a:ext>
            </a:extLst>
          </p:cNvPr>
          <p:cNvSpPr/>
          <p:nvPr/>
        </p:nvSpPr>
        <p:spPr>
          <a:xfrm>
            <a:off x="6182716" y="3412010"/>
            <a:ext cx="178904" cy="173232"/>
          </a:xfrm>
          <a:prstGeom prst="star5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2F30EBA-B72C-4E52-98EB-BFC7C9235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604" y="3836660"/>
            <a:ext cx="409632" cy="400106"/>
          </a:xfrm>
          <a:prstGeom prst="rect">
            <a:avLst/>
          </a:prstGeo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6952E86B-EEBF-407B-A9C1-45D20BAD834F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2D9A7F87-0E28-4580-96B4-713A79DAC42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6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38AD6E2-326F-45C6-9234-BE8FC190F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9CB92075-5343-4E01-815D-DD08750A2B89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DA237758-71B9-4B5D-90AB-A525BE6D76F5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EBD8D72-009A-4B18-B5D2-346FC4891D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D470E2DE-AA2C-4291-9BBD-2F4832DE537E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40EE4743-463A-4446-B4FB-66060A63D7C2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599A8E0A-59AD-4700-87B5-83531FC3E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7342369D-17C1-40A2-9552-70CA69E7E0BE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8F6FC991-3F5A-48E8-A7B6-CC14279E44F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66A6595-DB5F-46E3-A806-1684F167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93455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Agrupar 24">
            <a:extLst>
              <a:ext uri="{FF2B5EF4-FFF2-40B4-BE49-F238E27FC236}">
                <a16:creationId xmlns:a16="http://schemas.microsoft.com/office/drawing/2014/main" id="{C4C93478-C20F-423D-9975-6B0058C47913}"/>
              </a:ext>
            </a:extLst>
          </p:cNvPr>
          <p:cNvGrpSpPr/>
          <p:nvPr/>
        </p:nvGrpSpPr>
        <p:grpSpPr>
          <a:xfrm>
            <a:off x="386456" y="3960437"/>
            <a:ext cx="5923283" cy="3104136"/>
            <a:chOff x="960581" y="3748370"/>
            <a:chExt cx="5923283" cy="3104136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B4679EC6-6EE7-46BC-A1CD-930691026BC8}"/>
                </a:ext>
              </a:extLst>
            </p:cNvPr>
            <p:cNvSpPr/>
            <p:nvPr/>
          </p:nvSpPr>
          <p:spPr>
            <a:xfrm>
              <a:off x="960581" y="3748370"/>
              <a:ext cx="5923283" cy="2367617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ECBBE9FC-CB5A-4D07-92A9-404AF1EB59A5}"/>
                </a:ext>
              </a:extLst>
            </p:cNvPr>
            <p:cNvGrpSpPr/>
            <p:nvPr/>
          </p:nvGrpSpPr>
          <p:grpSpPr>
            <a:xfrm>
              <a:off x="1051054" y="4148243"/>
              <a:ext cx="1831672" cy="2160125"/>
              <a:chOff x="102854" y="4697875"/>
              <a:chExt cx="1831672" cy="2160125"/>
            </a:xfrm>
          </p:grpSpPr>
          <p:pic>
            <p:nvPicPr>
              <p:cNvPr id="12" name="Imagem 11">
                <a:extLst>
                  <a:ext uri="{FF2B5EF4-FFF2-40B4-BE49-F238E27FC236}">
                    <a16:creationId xmlns:a16="http://schemas.microsoft.com/office/drawing/2014/main" id="{31FACB41-F8BD-45B0-8429-69BCAD200E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22391" r="78261">
                            <a14:foregroundMark x1="34891" y1="28906" x2="34891" y2="28906"/>
                            <a14:foregroundMark x1="38478" y1="22070" x2="38478" y2="22070"/>
                            <a14:foregroundMark x1="36848" y1="38672" x2="36848" y2="38672"/>
                            <a14:foregroundMark x1="45870" y1="43750" x2="45870" y2="43750"/>
                            <a14:foregroundMark x1="53696" y1="44531" x2="53696" y2="44531"/>
                            <a14:foregroundMark x1="54783" y1="74805" x2="54783" y2="74805"/>
                            <a14:foregroundMark x1="45870" y1="76563" x2="45870" y2="76563"/>
                            <a14:foregroundMark x1="62826" y1="69922" x2="62826" y2="69922"/>
                            <a14:foregroundMark x1="64022" y1="59766" x2="64022" y2="59766"/>
                            <a14:foregroundMark x1="60978" y1="55664" x2="60978" y2="5566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66" r="22206"/>
              <a:stretch/>
            </p:blipFill>
            <p:spPr>
              <a:xfrm>
                <a:off x="434383" y="5020848"/>
                <a:ext cx="1168614" cy="1184276"/>
              </a:xfrm>
              <a:prstGeom prst="rect">
                <a:avLst/>
              </a:prstGeom>
            </p:spPr>
          </p:pic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1604363C-15F9-4D2A-B783-436A3D64B160}"/>
                  </a:ext>
                </a:extLst>
              </p:cNvPr>
              <p:cNvSpPr/>
              <p:nvPr/>
            </p:nvSpPr>
            <p:spPr>
              <a:xfrm>
                <a:off x="319416" y="4697875"/>
                <a:ext cx="1407783" cy="1431050"/>
              </a:xfrm>
              <a:prstGeom prst="rect">
                <a:avLst/>
              </a:prstGeom>
              <a:noFill/>
              <a:ln w="28575">
                <a:solidFill>
                  <a:srgbClr val="EDE9A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007C632-C54C-485D-9D5F-EFD93EFB4AB0}"/>
                  </a:ext>
                </a:extLst>
              </p:cNvPr>
              <p:cNvSpPr txBox="1"/>
              <p:nvPr/>
            </p:nvSpPr>
            <p:spPr>
              <a:xfrm>
                <a:off x="102854" y="6180892"/>
                <a:ext cx="1831672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rgbClr val="EDE9A2"/>
                    </a:solidFill>
                  </a:rPr>
                  <a:t>PLANTAÇÃO</a:t>
                </a:r>
              </a:p>
              <a:p>
                <a:endParaRPr lang="pt-BR" dirty="0"/>
              </a:p>
            </p:txBody>
          </p:sp>
        </p:grpSp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4C34B0E4-BA60-4478-A368-72FB181809F9}"/>
                </a:ext>
              </a:extLst>
            </p:cNvPr>
            <p:cNvGrpSpPr/>
            <p:nvPr/>
          </p:nvGrpSpPr>
          <p:grpSpPr>
            <a:xfrm>
              <a:off x="1905447" y="3828666"/>
              <a:ext cx="1257388" cy="723565"/>
              <a:chOff x="4221322" y="2499463"/>
              <a:chExt cx="1809401" cy="930147"/>
            </a:xfrm>
          </p:grpSpPr>
          <p:pic>
            <p:nvPicPr>
              <p:cNvPr id="20" name="Picture 4">
                <a:extLst>
                  <a:ext uri="{FF2B5EF4-FFF2-40B4-BE49-F238E27FC236}">
                    <a16:creationId xmlns:a16="http://schemas.microsoft.com/office/drawing/2014/main" id="{25FA18EE-0E71-4497-8979-365DAC3881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645" b="94924" l="9500" r="90500">
                            <a14:foregroundMark x1="13750" y1="24365" x2="13750" y2="24365"/>
                            <a14:foregroundMark x1="18000" y1="11675" x2="18000" y2="11675"/>
                            <a14:foregroundMark x1="23750" y1="9645" x2="23750" y2="9645"/>
                            <a14:foregroundMark x1="82250" y1="37563" x2="82250" y2="37563"/>
                            <a14:foregroundMark x1="84500" y1="20812" x2="84500" y2="20812"/>
                            <a14:foregroundMark x1="77250" y1="21827" x2="77250" y2="21827"/>
                            <a14:foregroundMark x1="72250" y1="21320" x2="87250" y2="56345"/>
                            <a14:foregroundMark x1="87250" y1="56345" x2="87250" y2="56345"/>
                            <a14:foregroundMark x1="80750" y1="19797" x2="86000" y2="81218"/>
                            <a14:foregroundMark x1="74000" y1="37563" x2="72000" y2="75127"/>
                            <a14:foregroundMark x1="72000" y1="13198" x2="90500" y2="14213"/>
                            <a14:foregroundMark x1="85750" y1="78680" x2="89500" y2="77157"/>
                            <a14:foregroundMark x1="79750" y1="73096" x2="80750" y2="81726"/>
                            <a14:foregroundMark x1="40250" y1="81726" x2="40250" y2="90753"/>
                            <a14:foregroundMark x1="75905" y1="90325" x2="78000" y2="90355"/>
                            <a14:foregroundMark x1="79250" y1="86294" x2="79250" y2="86294"/>
                            <a14:foregroundMark x1="86750" y1="19797" x2="87000" y2="51777"/>
                            <a14:foregroundMark x1="88750" y1="22335" x2="89750" y2="79188"/>
                            <a14:foregroundMark x1="71750" y1="14213" x2="71250" y2="75635"/>
                            <a14:foregroundMark x1="30250" y1="11675" x2="30250" y2="11675"/>
                            <a14:foregroundMark x1="9500" y1="27919" x2="9500" y2="27919"/>
                            <a14:foregroundMark x1="40250" y1="82234" x2="40250" y2="82234"/>
                            <a14:foregroundMark x1="40000" y1="78680" x2="40000" y2="84264"/>
                            <a14:foregroundMark x1="46679" y1="93822" x2="65750" y2="93401"/>
                            <a14:foregroundMark x1="65750" y1="93401" x2="72000" y2="93401"/>
                            <a14:foregroundMark x1="72250" y1="93401" x2="73613" y2="93401"/>
                            <a14:foregroundMark x1="77000" y1="67513" x2="77750" y2="77665"/>
                            <a14:foregroundMark x1="77250" y1="74112" x2="76750" y2="79188"/>
                            <a14:foregroundMark x1="40500" y1="92893" x2="40500" y2="92893"/>
                            <a14:foregroundMark x1="43250" y1="94924" x2="43250" y2="94924"/>
                            <a14:foregroundMark x1="44250" y1="94416" x2="44250" y2="94416"/>
                            <a14:foregroundMark x1="44750" y1="93909" x2="44750" y2="93909"/>
                            <a14:foregroundMark x1="39750" y1="94416" x2="39750" y2="94416"/>
                            <a14:foregroundMark x1="41000" y1="93401" x2="41000" y2="93401"/>
                            <a14:foregroundMark x1="41000" y1="93401" x2="41000" y2="93401"/>
                            <a14:foregroundMark x1="40500" y1="93909" x2="40500" y2="93909"/>
                            <a14:foregroundMark x1="41250" y1="93401" x2="41250" y2="93401"/>
                            <a14:foregroundMark x1="41000" y1="93401" x2="41000" y2="93401"/>
                            <a14:foregroundMark x1="41000" y1="93401" x2="41000" y2="93401"/>
                            <a14:backgroundMark x1="23750" y1="11675" x2="23750" y2="11675"/>
                            <a14:backgroundMark x1="23750" y1="11675" x2="23750" y2="10660"/>
                            <a14:backgroundMark x1="23750" y1="10660" x2="23750" y2="10660"/>
                            <a14:backgroundMark x1="23750" y1="10152" x2="23750" y2="10152"/>
                            <a14:backgroundMark x1="59750" y1="31472" x2="59750" y2="31472"/>
                            <a14:backgroundMark x1="60000" y1="70558" x2="60000" y2="70558"/>
                            <a14:backgroundMark x1="40940" y1="92893" x2="40956" y2="93162"/>
                            <a14:backgroundMark x1="71917" y1="93667" x2="72160" y2="93688"/>
                            <a14:backgroundMark x1="77000" y1="97462" x2="77000" y2="97462"/>
                            <a14:backgroundMark x1="77000" y1="95431" x2="74250" y2="95431"/>
                            <a14:backgroundMark x1="38750" y1="95431" x2="46000" y2="9593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30581" y="2499463"/>
                <a:ext cx="1600142" cy="7880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14" descr="Arduino Uno Ambiente de desenvolvimento integrado Instalação, outros,  eletrônica, texto, cerceta png | PNGWing">
                <a:extLst>
                  <a:ext uri="{FF2B5EF4-FFF2-40B4-BE49-F238E27FC236}">
                    <a16:creationId xmlns:a16="http://schemas.microsoft.com/office/drawing/2014/main" id="{8D0C098B-DEE7-4660-9370-6135C08271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foregroundMark x1="37609" y1="27541" x2="33478" y2="47541"/>
                            <a14:foregroundMark x1="37391" y1="33607" x2="65543" y2="40820"/>
                            <a14:foregroundMark x1="39348" y1="40164" x2="46087" y2="46557"/>
                            <a14:foregroundMark x1="43913" y1="39508" x2="53370" y2="58852"/>
                            <a14:foregroundMark x1="58261" y1="59180" x2="58261" y2="59180"/>
                            <a14:foregroundMark x1="64674" y1="39836" x2="65543" y2="55082"/>
                            <a14:foregroundMark x1="57826" y1="49344" x2="57826" y2="49344"/>
                            <a14:foregroundMark x1="59239" y1="45574" x2="59457" y2="55738"/>
                            <a14:foregroundMark x1="31304" y1="47213" x2="37609" y2="57705"/>
                            <a14:foregroundMark x1="34022" y1="50328" x2="43261" y2="59180"/>
                            <a14:foregroundMark x1="38478" y1="47541" x2="39783" y2="532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21322" y="2750462"/>
                <a:ext cx="1024288" cy="6791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041C8A63-CA4F-4FBB-86AB-516A4AACEE22}"/>
                </a:ext>
              </a:extLst>
            </p:cNvPr>
            <p:cNvSpPr txBox="1"/>
            <p:nvPr/>
          </p:nvSpPr>
          <p:spPr>
            <a:xfrm>
              <a:off x="2873971" y="4314310"/>
              <a:ext cx="3897192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Faixa de medição de umidade: 20 a 90% UR</a:t>
              </a: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Faixa de medição de temperatura: 0º a 50ºC</a:t>
              </a:r>
            </a:p>
            <a:p>
              <a:pPr algn="ctr"/>
              <a:endPara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Precisão de umidade de medição: ± 5,0% UR</a:t>
              </a:r>
            </a:p>
            <a:p>
              <a:pPr algn="ctr"/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Precisão de medição de temperatura: ± 2.0 ºC</a:t>
              </a:r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CaixaDeTexto 151">
              <a:extLst>
                <a:ext uri="{FF2B5EF4-FFF2-40B4-BE49-F238E27FC236}">
                  <a16:creationId xmlns:a16="http://schemas.microsoft.com/office/drawing/2014/main" id="{FDBFBBEB-52F5-46E1-BD9A-4A3F6EC31296}"/>
                </a:ext>
              </a:extLst>
            </p:cNvPr>
            <p:cNvSpPr txBox="1"/>
            <p:nvPr/>
          </p:nvSpPr>
          <p:spPr>
            <a:xfrm>
              <a:off x="2278771" y="6206175"/>
              <a:ext cx="3286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SENSOR E ARDUINO</a:t>
              </a:r>
            </a:p>
            <a:p>
              <a:endParaRPr lang="pt-BR" dirty="0"/>
            </a:p>
          </p:txBody>
        </p:sp>
        <p:sp>
          <p:nvSpPr>
            <p:cNvPr id="24" name="CaixaDeTexto 151">
              <a:extLst>
                <a:ext uri="{FF2B5EF4-FFF2-40B4-BE49-F238E27FC236}">
                  <a16:creationId xmlns:a16="http://schemas.microsoft.com/office/drawing/2014/main" id="{06BA89BF-EDB6-42FE-AA0F-38E7ABCB19CA}"/>
                </a:ext>
              </a:extLst>
            </p:cNvPr>
            <p:cNvSpPr txBox="1"/>
            <p:nvPr/>
          </p:nvSpPr>
          <p:spPr>
            <a:xfrm>
              <a:off x="3124364" y="4031575"/>
              <a:ext cx="32869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400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Arduino Uno</a:t>
              </a:r>
            </a:p>
            <a:p>
              <a:endParaRPr lang="pt-BR" dirty="0"/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FC181689-E571-4175-9F99-A7FDAB9A2807}"/>
              </a:ext>
            </a:extLst>
          </p:cNvPr>
          <p:cNvGrpSpPr/>
          <p:nvPr/>
        </p:nvGrpSpPr>
        <p:grpSpPr>
          <a:xfrm>
            <a:off x="5550857" y="1334969"/>
            <a:ext cx="3769766" cy="2776694"/>
            <a:chOff x="8220503" y="3948386"/>
            <a:chExt cx="3769766" cy="2776694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56516AA9-0B92-4AD9-82CC-384320EDAC05}"/>
                </a:ext>
              </a:extLst>
            </p:cNvPr>
            <p:cNvSpPr/>
            <p:nvPr/>
          </p:nvSpPr>
          <p:spPr>
            <a:xfrm>
              <a:off x="8220503" y="3948386"/>
              <a:ext cx="3769766" cy="2053413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8448847E-8FA6-47FF-8915-8FC23A247C8E}"/>
                </a:ext>
              </a:extLst>
            </p:cNvPr>
            <p:cNvGrpSpPr/>
            <p:nvPr/>
          </p:nvGrpSpPr>
          <p:grpSpPr>
            <a:xfrm>
              <a:off x="8423644" y="5222432"/>
              <a:ext cx="697452" cy="656506"/>
              <a:chOff x="2815274" y="4547444"/>
              <a:chExt cx="1270291" cy="1257007"/>
            </a:xfrm>
          </p:grpSpPr>
          <p:grpSp>
            <p:nvGrpSpPr>
              <p:cNvPr id="44" name="Agrupar 43">
                <a:extLst>
                  <a:ext uri="{FF2B5EF4-FFF2-40B4-BE49-F238E27FC236}">
                    <a16:creationId xmlns:a16="http://schemas.microsoft.com/office/drawing/2014/main" id="{D737AA2E-DFC0-47D6-9A49-FE9B2474A489}"/>
                  </a:ext>
                </a:extLst>
              </p:cNvPr>
              <p:cNvGrpSpPr/>
              <p:nvPr/>
            </p:nvGrpSpPr>
            <p:grpSpPr>
              <a:xfrm>
                <a:off x="2815274" y="4547444"/>
                <a:ext cx="1270291" cy="1257007"/>
                <a:chOff x="195299" y="2603463"/>
                <a:chExt cx="1435583" cy="1453392"/>
              </a:xfrm>
            </p:grpSpPr>
            <p:sp>
              <p:nvSpPr>
                <p:cNvPr id="46" name="Elipse 45">
                  <a:extLst>
                    <a:ext uri="{FF2B5EF4-FFF2-40B4-BE49-F238E27FC236}">
                      <a16:creationId xmlns:a16="http://schemas.microsoft.com/office/drawing/2014/main" id="{7B461F8B-59D3-4850-B2B5-1581A161BF87}"/>
                    </a:ext>
                  </a:extLst>
                </p:cNvPr>
                <p:cNvSpPr/>
                <p:nvPr/>
              </p:nvSpPr>
              <p:spPr>
                <a:xfrm>
                  <a:off x="195299" y="2603463"/>
                  <a:ext cx="1435583" cy="1453392"/>
                </a:xfrm>
                <a:prstGeom prst="ellipse">
                  <a:avLst/>
                </a:prstGeom>
                <a:solidFill>
                  <a:srgbClr val="55A54F"/>
                </a:solidFill>
                <a:ln>
                  <a:solidFill>
                    <a:srgbClr val="57A4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47" name="Elipse 46">
                  <a:extLst>
                    <a:ext uri="{FF2B5EF4-FFF2-40B4-BE49-F238E27FC236}">
                      <a16:creationId xmlns:a16="http://schemas.microsoft.com/office/drawing/2014/main" id="{0ECE110D-0823-4A99-B1DE-8A7D61932D12}"/>
                    </a:ext>
                  </a:extLst>
                </p:cNvPr>
                <p:cNvSpPr/>
                <p:nvPr/>
              </p:nvSpPr>
              <p:spPr>
                <a:xfrm>
                  <a:off x="262657" y="2659155"/>
                  <a:ext cx="1299377" cy="1328377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solidFill>
                    <a:srgbClr val="33333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pic>
            <p:nvPicPr>
              <p:cNvPr id="45" name="Picture 2" descr="ícone Servidor Livre de Windows 8 Icon">
                <a:extLst>
                  <a:ext uri="{FF2B5EF4-FFF2-40B4-BE49-F238E27FC236}">
                    <a16:creationId xmlns:a16="http://schemas.microsoft.com/office/drawing/2014/main" id="{166AAF32-E79E-4D28-B58F-3F90E6DFFB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0" b="100000" l="0" r="100000">
                            <a14:foregroundMark x1="35111" y1="36000" x2="35111" y2="36000"/>
                            <a14:foregroundMark x1="34667" y1="24000" x2="34667" y2="24000"/>
                            <a14:foregroundMark x1="92444" y1="41778" x2="92444" y2="41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7940" y="4791578"/>
                <a:ext cx="791934" cy="791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0" name="Agrupar 39">
              <a:extLst>
                <a:ext uri="{FF2B5EF4-FFF2-40B4-BE49-F238E27FC236}">
                  <a16:creationId xmlns:a16="http://schemas.microsoft.com/office/drawing/2014/main" id="{81613A43-2F16-43EF-88E7-395C887FA24F}"/>
                </a:ext>
              </a:extLst>
            </p:cNvPr>
            <p:cNvGrpSpPr/>
            <p:nvPr/>
          </p:nvGrpSpPr>
          <p:grpSpPr>
            <a:xfrm>
              <a:off x="9346916" y="5219353"/>
              <a:ext cx="681452" cy="656505"/>
              <a:chOff x="9252364" y="4071453"/>
              <a:chExt cx="681452" cy="656505"/>
            </a:xfrm>
          </p:grpSpPr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2AC316E9-706C-49A0-ADFE-444C72C459F9}"/>
                  </a:ext>
                </a:extLst>
              </p:cNvPr>
              <p:cNvSpPr/>
              <p:nvPr/>
            </p:nvSpPr>
            <p:spPr>
              <a:xfrm>
                <a:off x="9252364" y="4071453"/>
                <a:ext cx="681452" cy="656505"/>
              </a:xfrm>
              <a:prstGeom prst="ellipse">
                <a:avLst/>
              </a:prstGeom>
              <a:solidFill>
                <a:srgbClr val="333333"/>
              </a:solidFill>
              <a:ln w="38100"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43" name="Imagem 42">
                <a:extLst>
                  <a:ext uri="{FF2B5EF4-FFF2-40B4-BE49-F238E27FC236}">
                    <a16:creationId xmlns:a16="http://schemas.microsoft.com/office/drawing/2014/main" id="{AA13DEFB-72B4-44A7-8DDA-96AC95B07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1307" y="4161917"/>
                <a:ext cx="483566" cy="475576"/>
              </a:xfrm>
              <a:prstGeom prst="rect">
                <a:avLst/>
              </a:prstGeom>
            </p:spPr>
          </p:pic>
        </p:grpSp>
        <p:pic>
          <p:nvPicPr>
            <p:cNvPr id="48" name="Picture 24" descr="Upload Para Nuvem Icon - Icon - 1600x1600 PNG Download - PNGkit">
              <a:extLst>
                <a:ext uri="{FF2B5EF4-FFF2-40B4-BE49-F238E27FC236}">
                  <a16:creationId xmlns:a16="http://schemas.microsoft.com/office/drawing/2014/main" id="{55D5B9E5-F30D-443D-AD42-3E33CE48BF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791" b="100000" l="0" r="100000">
                          <a14:foregroundMark x1="48659" y1="57647" x2="49146" y2="84052"/>
                        </a14:backgroundRemoval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183" y="3979478"/>
              <a:ext cx="1681018" cy="1568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9BE05376-F4B9-4A9F-9318-9CD154D24F81}"/>
                </a:ext>
              </a:extLst>
            </p:cNvPr>
            <p:cNvSpPr txBox="1"/>
            <p:nvPr/>
          </p:nvSpPr>
          <p:spPr>
            <a:xfrm>
              <a:off x="10115255" y="4282594"/>
              <a:ext cx="1755692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Banco de Dados SQL Server</a:t>
              </a:r>
            </a:p>
            <a:p>
              <a:pPr algn="ctr"/>
              <a:endPara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Aplicação Desenvolvida com HTML/CSS/JS</a:t>
              </a:r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CaixaDeTexto 151">
              <a:extLst>
                <a:ext uri="{FF2B5EF4-FFF2-40B4-BE49-F238E27FC236}">
                  <a16:creationId xmlns:a16="http://schemas.microsoft.com/office/drawing/2014/main" id="{AC1CA078-5106-4163-9D23-C69A5F5C84F6}"/>
                </a:ext>
              </a:extLst>
            </p:cNvPr>
            <p:cNvSpPr txBox="1"/>
            <p:nvPr/>
          </p:nvSpPr>
          <p:spPr>
            <a:xfrm>
              <a:off x="8471804" y="6078749"/>
              <a:ext cx="3286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NUVEM</a:t>
              </a:r>
            </a:p>
            <a:p>
              <a:endParaRPr lang="pt-BR" dirty="0"/>
            </a:p>
          </p:txBody>
        </p:sp>
      </p:grpSp>
      <p:sp>
        <p:nvSpPr>
          <p:cNvPr id="71" name="Retângulo 70">
            <a:extLst>
              <a:ext uri="{FF2B5EF4-FFF2-40B4-BE49-F238E27FC236}">
                <a16:creationId xmlns:a16="http://schemas.microsoft.com/office/drawing/2014/main" id="{4A81E734-DCAC-4050-9D95-3421EF5C3A78}"/>
              </a:ext>
            </a:extLst>
          </p:cNvPr>
          <p:cNvSpPr/>
          <p:nvPr/>
        </p:nvSpPr>
        <p:spPr>
          <a:xfrm>
            <a:off x="4930660" y="93904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72" name="CaixaDeTexto 116">
            <a:extLst>
              <a:ext uri="{FF2B5EF4-FFF2-40B4-BE49-F238E27FC236}">
                <a16:creationId xmlns:a16="http://schemas.microsoft.com/office/drawing/2014/main" id="{0A2CCAE0-0FC4-43B8-893C-EDD10571CB9F}"/>
              </a:ext>
            </a:extLst>
          </p:cNvPr>
          <p:cNvSpPr txBox="1"/>
          <p:nvPr/>
        </p:nvSpPr>
        <p:spPr>
          <a:xfrm>
            <a:off x="4772624" y="69738"/>
            <a:ext cx="1952742" cy="1173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LLD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73" name="CaixaDeTexto 117">
            <a:extLst>
              <a:ext uri="{FF2B5EF4-FFF2-40B4-BE49-F238E27FC236}">
                <a16:creationId xmlns:a16="http://schemas.microsoft.com/office/drawing/2014/main" id="{32955425-EB60-4B6E-BE8D-BAEF8FF5D955}"/>
              </a:ext>
            </a:extLst>
          </p:cNvPr>
          <p:cNvSpPr txBox="1"/>
          <p:nvPr/>
        </p:nvSpPr>
        <p:spPr>
          <a:xfrm>
            <a:off x="4797567" y="714737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Low Level Design</a:t>
            </a:r>
          </a:p>
          <a:p>
            <a:endParaRPr lang="pt-BR" dirty="0"/>
          </a:p>
        </p:txBody>
      </p: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70B7D43E-3364-4E5A-9695-06E06D4CFD2D}"/>
              </a:ext>
            </a:extLst>
          </p:cNvPr>
          <p:cNvGrpSpPr/>
          <p:nvPr/>
        </p:nvGrpSpPr>
        <p:grpSpPr>
          <a:xfrm>
            <a:off x="6526962" y="161523"/>
            <a:ext cx="911630" cy="925141"/>
            <a:chOff x="4515232" y="1784258"/>
            <a:chExt cx="3157057" cy="3310506"/>
          </a:xfrm>
        </p:grpSpPr>
        <p:sp>
          <p:nvSpPr>
            <p:cNvPr id="75" name="Elipse 74">
              <a:extLst>
                <a:ext uri="{FF2B5EF4-FFF2-40B4-BE49-F238E27FC236}">
                  <a16:creationId xmlns:a16="http://schemas.microsoft.com/office/drawing/2014/main" id="{1D4A231D-EA43-48DD-8345-7547FA5A566B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76" name="Imagem 75">
              <a:extLst>
                <a:ext uri="{FF2B5EF4-FFF2-40B4-BE49-F238E27FC236}">
                  <a16:creationId xmlns:a16="http://schemas.microsoft.com/office/drawing/2014/main" id="{874AAF4F-BCBD-4FD9-82C5-9894C176E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F0840536-1A5E-45A6-BEEA-0B2060A36786}"/>
              </a:ext>
            </a:extLst>
          </p:cNvPr>
          <p:cNvCxnSpPr>
            <a:cxnSpLocks/>
          </p:cNvCxnSpPr>
          <p:nvPr/>
        </p:nvCxnSpPr>
        <p:spPr>
          <a:xfrm flipV="1">
            <a:off x="1266439" y="3371991"/>
            <a:ext cx="0" cy="588446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17AE9AFB-4D69-4F80-82E0-A6401201E791}"/>
              </a:ext>
            </a:extLst>
          </p:cNvPr>
          <p:cNvCxnSpPr>
            <a:cxnSpLocks/>
          </p:cNvCxnSpPr>
          <p:nvPr/>
        </p:nvCxnSpPr>
        <p:spPr>
          <a:xfrm>
            <a:off x="4567812" y="2335103"/>
            <a:ext cx="983045" cy="10181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6098518-4E7C-4C9A-9EC1-15532315DB69}"/>
              </a:ext>
            </a:extLst>
          </p:cNvPr>
          <p:cNvCxnSpPr>
            <a:cxnSpLocks/>
          </p:cNvCxnSpPr>
          <p:nvPr/>
        </p:nvCxnSpPr>
        <p:spPr>
          <a:xfrm flipV="1">
            <a:off x="9301111" y="2351493"/>
            <a:ext cx="821051" cy="1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575E8FC2-BBB0-459C-875E-F36E5BF48623}"/>
              </a:ext>
            </a:extLst>
          </p:cNvPr>
          <p:cNvGrpSpPr/>
          <p:nvPr/>
        </p:nvGrpSpPr>
        <p:grpSpPr>
          <a:xfrm>
            <a:off x="9562960" y="1788668"/>
            <a:ext cx="1742785" cy="1113232"/>
            <a:chOff x="5844500" y="1107466"/>
            <a:chExt cx="1742785" cy="1113232"/>
          </a:xfrm>
        </p:grpSpPr>
        <p:pic>
          <p:nvPicPr>
            <p:cNvPr id="69" name="Picture 18">
              <a:extLst>
                <a:ext uri="{FF2B5EF4-FFF2-40B4-BE49-F238E27FC236}">
                  <a16:creationId xmlns:a16="http://schemas.microsoft.com/office/drawing/2014/main" id="{451C19D6-6F85-4C21-8E13-1FAD5B5A6B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5745" y="1446169"/>
              <a:ext cx="774529" cy="774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4127364C-79DF-482A-8C0D-4C9505FB2E67}"/>
                </a:ext>
              </a:extLst>
            </p:cNvPr>
            <p:cNvSpPr txBox="1"/>
            <p:nvPr/>
          </p:nvSpPr>
          <p:spPr>
            <a:xfrm>
              <a:off x="5844500" y="1107466"/>
              <a:ext cx="174278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500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Rede 3G, 4G, 5G </a:t>
              </a:r>
            </a:p>
          </p:txBody>
        </p:sp>
      </p:grp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779AA7DC-9E1C-4359-BACB-2D1784C224DF}"/>
              </a:ext>
            </a:extLst>
          </p:cNvPr>
          <p:cNvCxnSpPr>
            <a:cxnSpLocks/>
          </p:cNvCxnSpPr>
          <p:nvPr/>
        </p:nvCxnSpPr>
        <p:spPr>
          <a:xfrm flipV="1">
            <a:off x="10381469" y="2696401"/>
            <a:ext cx="0" cy="1264036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550A0105-BBCF-4EF9-BF5F-73EB8D977D2C}"/>
              </a:ext>
            </a:extLst>
          </p:cNvPr>
          <p:cNvGrpSpPr/>
          <p:nvPr/>
        </p:nvGrpSpPr>
        <p:grpSpPr>
          <a:xfrm>
            <a:off x="6854069" y="3960437"/>
            <a:ext cx="5168969" cy="3119517"/>
            <a:chOff x="6854069" y="3960437"/>
            <a:chExt cx="5168969" cy="3119517"/>
          </a:xfrm>
        </p:grpSpPr>
        <p:grpSp>
          <p:nvGrpSpPr>
            <p:cNvPr id="93" name="Agrupar 92">
              <a:extLst>
                <a:ext uri="{FF2B5EF4-FFF2-40B4-BE49-F238E27FC236}">
                  <a16:creationId xmlns:a16="http://schemas.microsoft.com/office/drawing/2014/main" id="{A966AB91-BDE1-4D10-A971-A5DBFA34287B}"/>
                </a:ext>
              </a:extLst>
            </p:cNvPr>
            <p:cNvGrpSpPr/>
            <p:nvPr/>
          </p:nvGrpSpPr>
          <p:grpSpPr>
            <a:xfrm>
              <a:off x="6854069" y="3960437"/>
              <a:ext cx="5168969" cy="3119517"/>
              <a:chOff x="6854069" y="3960437"/>
              <a:chExt cx="5168969" cy="3119517"/>
            </a:xfrm>
          </p:grpSpPr>
          <p:grpSp>
            <p:nvGrpSpPr>
              <p:cNvPr id="92" name="Agrupar 91">
                <a:extLst>
                  <a:ext uri="{FF2B5EF4-FFF2-40B4-BE49-F238E27FC236}">
                    <a16:creationId xmlns:a16="http://schemas.microsoft.com/office/drawing/2014/main" id="{9CA9EF4A-0887-42EA-94A1-5A0E37D1433C}"/>
                  </a:ext>
                </a:extLst>
              </p:cNvPr>
              <p:cNvGrpSpPr/>
              <p:nvPr/>
            </p:nvGrpSpPr>
            <p:grpSpPr>
              <a:xfrm>
                <a:off x="6854069" y="3960437"/>
                <a:ext cx="5168969" cy="2492776"/>
                <a:chOff x="6854069" y="3960437"/>
                <a:chExt cx="5168969" cy="2492776"/>
              </a:xfrm>
            </p:grpSpPr>
            <p:sp>
              <p:nvSpPr>
                <p:cNvPr id="55" name="Retângulo 54">
                  <a:extLst>
                    <a:ext uri="{FF2B5EF4-FFF2-40B4-BE49-F238E27FC236}">
                      <a16:creationId xmlns:a16="http://schemas.microsoft.com/office/drawing/2014/main" id="{12E68944-C5BB-4C1A-AAA1-F9A224FC7361}"/>
                    </a:ext>
                  </a:extLst>
                </p:cNvPr>
                <p:cNvSpPr/>
                <p:nvPr/>
              </p:nvSpPr>
              <p:spPr>
                <a:xfrm>
                  <a:off x="6968189" y="3960437"/>
                  <a:ext cx="4530320" cy="2367617"/>
                </a:xfrm>
                <a:prstGeom prst="rect">
                  <a:avLst/>
                </a:prstGeom>
                <a:noFill/>
                <a:ln w="28575">
                  <a:solidFill>
                    <a:srgbClr val="EDE9A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56" name="Picture 8" descr="Google Chrome Logo - PNG e Vetor - Download de Logo">
                  <a:extLst>
                    <a:ext uri="{FF2B5EF4-FFF2-40B4-BE49-F238E27FC236}">
                      <a16:creationId xmlns:a16="http://schemas.microsoft.com/office/drawing/2014/main" id="{85C3B133-3A46-4528-AF1A-8860F16E3C0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889" b="98667" l="4444" r="97778">
                              <a14:foregroundMark x1="62667" y1="27556" x2="40889" y2="77778"/>
                              <a14:foregroundMark x1="43556" y1="21333" x2="57778" y2="74667"/>
                              <a14:foregroundMark x1="38667" y1="19556" x2="32444" y2="57333"/>
                              <a14:foregroundMark x1="28000" y1="30222" x2="25778" y2="69778"/>
                              <a14:foregroundMark x1="24000" y1="26667" x2="54667" y2="60889"/>
                              <a14:foregroundMark x1="74222" y1="34667" x2="84843" y2="83686"/>
                              <a14:foregroundMark x1="67111" y1="43556" x2="79090" y2="83255"/>
                              <a14:foregroundMark x1="71556" y1="54222" x2="82113" y2="83482"/>
                              <a14:foregroundMark x1="54222" y1="57778" x2="66222" y2="93333"/>
                              <a14:foregroundMark x1="35556" y1="48444" x2="49778" y2="89778"/>
                              <a14:foregroundMark x1="37991" y1="93568" x2="38667" y2="95556"/>
                              <a14:foregroundMark x1="24000" y1="52444" x2="37862" y2="93189"/>
                              <a14:foregroundMark x1="36698" y1="95106" x2="37778" y2="99111"/>
                              <a14:foregroundMark x1="24000" y1="48000" x2="35979" y2="92436"/>
                              <a14:foregroundMark x1="13333" y1="45778" x2="24694" y2="88190"/>
                              <a14:foregroundMark x1="26667" y1="38222" x2="41333" y2="5333"/>
                              <a14:foregroundMark x1="72000" y1="23111" x2="91523" y2="71321"/>
                              <a14:foregroundMark x1="16889" y1="42222" x2="18667" y2="84889"/>
                              <a14:foregroundMark x1="10222" y1="31556" x2="11556" y2="76000"/>
                              <a14:foregroundMark x1="5778" y1="29333" x2="11111" y2="67556"/>
                              <a14:foregroundMark x1="84444" y1="28444" x2="97778" y2="51556"/>
                              <a14:foregroundMark x1="4444" y1="50667" x2="18222" y2="82667"/>
                              <a14:foregroundMark x1="33333" y1="39556" x2="31556" y2="59111"/>
                              <a14:foregroundMark x1="59556" y1="55111" x2="68889" y2="74667"/>
                              <a14:foregroundMark x1="75556" y1="68000" x2="77333" y2="88444"/>
                              <a14:foregroundMark x1="74222" y1="90222" x2="74222" y2="90222"/>
                              <a14:foregroundMark x1="76889" y1="90222" x2="76889" y2="90222"/>
                              <a14:foregroundMark x1="79111" y1="87111" x2="70222" y2="88000"/>
                              <a14:foregroundMark x1="88000" y1="67556" x2="90451" y2="72011"/>
                              <a14:foregroundMark x1="88000" y1="64000" x2="94789" y2="74720"/>
                              <a14:backgroundMark x1="84444" y1="94222" x2="87556" y2="92000"/>
                              <a14:backgroundMark x1="85778" y1="92000" x2="85333" y2="92000"/>
                              <a14:backgroundMark x1="89778" y1="90222" x2="80767" y2="89546"/>
                              <a14:backgroundMark x1="96444" y1="78222" x2="95968" y2="77603"/>
                              <a14:backgroundMark x1="97778" y1="81778" x2="96000" y2="81778"/>
                              <a14:backgroundMark x1="95556" y1="79556" x2="95556" y2="77778"/>
                              <a14:backgroundMark x1="20000" y1="93778" x2="33333" y2="99111"/>
                              <a14:backgroundMark x1="87556" y1="88889" x2="89333" y2="95556"/>
                              <a14:backgroundMark x1="83556" y1="96444" x2="87111" y2="98667"/>
                              <a14:backgroundMark x1="94337" y1="78524" x2="95111" y2="79556"/>
                              <a14:backgroundMark x1="94222" y1="88889" x2="96000" y2="77778"/>
                              <a14:backgroundMark x1="95111" y1="74667" x2="96000" y2="80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54576" y="4851779"/>
                  <a:ext cx="322153" cy="3221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7" name="Picture 10">
                  <a:extLst>
                    <a:ext uri="{FF2B5EF4-FFF2-40B4-BE49-F238E27FC236}">
                      <a16:creationId xmlns:a16="http://schemas.microsoft.com/office/drawing/2014/main" id="{1B8B7977-5BF0-49EB-AA23-E003EBBF423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3184" y="4828417"/>
                  <a:ext cx="342131" cy="3531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8" name="Picture 12">
                  <a:extLst>
                    <a:ext uri="{FF2B5EF4-FFF2-40B4-BE49-F238E27FC236}">
                      <a16:creationId xmlns:a16="http://schemas.microsoft.com/office/drawing/2014/main" id="{0B2E309C-CCF7-4AA4-83F8-E1FA7025C7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 cstate="print">
                  <a:extLst>
                    <a:ext uri="{BEBA8EAE-BF5A-486C-A8C5-ECC9F3942E4B}">
                      <a14:imgProps xmlns:a14="http://schemas.microsoft.com/office/drawing/2010/main">
                        <a14:imgLayer r:embed="rId21">
                          <a14:imgEffect>
                            <a14:backgroundRemoval t="4000" b="98667" l="3556" r="99556">
                              <a14:foregroundMark x1="8000" y1="32444" x2="11111" y2="72889"/>
                              <a14:foregroundMark x1="3556" y1="42222" x2="13778" y2="62667"/>
                              <a14:foregroundMark x1="25778" y1="65778" x2="41333" y2="92000"/>
                              <a14:foregroundMark x1="36889" y1="86667" x2="47556" y2="95111"/>
                              <a14:foregroundMark x1="37778" y1="96000" x2="45778" y2="98667"/>
                              <a14:foregroundMark x1="25778" y1="17778" x2="69778" y2="17778"/>
                              <a14:foregroundMark x1="48000" y1="12000" x2="84000" y2="44889"/>
                              <a14:foregroundMark x1="42222" y1="17778" x2="76889" y2="23556"/>
                              <a14:foregroundMark x1="73333" y1="30222" x2="79556" y2="53333"/>
                              <a14:foregroundMark x1="71111" y1="56889" x2="72000" y2="59556"/>
                              <a14:foregroundMark x1="84000" y1="54222" x2="66667" y2="58667"/>
                              <a14:foregroundMark x1="70222" y1="13778" x2="94222" y2="58222"/>
                              <a14:foregroundMark x1="61778" y1="27111" x2="37778" y2="4444"/>
                              <a14:foregroundMark x1="93778" y1="37333" x2="99556" y2="37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79078" y="4855902"/>
                  <a:ext cx="329548" cy="32954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9" name="Picture 6" descr="Foto 2 - Notebook Compaq Presario CQ-25 4GB 120GB SSD 14''">
                  <a:extLst>
                    <a:ext uri="{FF2B5EF4-FFF2-40B4-BE49-F238E27FC236}">
                      <a16:creationId xmlns:a16="http://schemas.microsoft.com/office/drawing/2014/main" id="{119CB75C-6C98-45C8-822D-957003C6A29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 cstate="print">
                  <a:extLst>
                    <a:ext uri="{BEBA8EAE-BF5A-486C-A8C5-ECC9F3942E4B}">
                      <a14:imgProps xmlns:a14="http://schemas.microsoft.com/office/drawing/2010/main">
                        <a14:imgLayer r:embed="rId23">
                          <a14:imgEffect>
                            <a14:backgroundRemoval t="10000" b="90000" l="3600" r="97400">
                              <a14:foregroundMark x1="11400" y1="19800" x2="11400" y2="69600"/>
                              <a14:foregroundMark x1="6600" y1="78000" x2="6600" y2="78000"/>
                              <a14:foregroundMark x1="3600" y1="83400" x2="3600" y2="83400"/>
                              <a14:foregroundMark x1="92000" y1="75200" x2="92000" y2="75200"/>
                              <a14:foregroundMark x1="97400" y1="83600" x2="97400" y2="83600"/>
                              <a14:foregroundMark x1="68600" y1="16400" x2="68600" y2="16400"/>
                              <a14:foregroundMark x1="75400" y1="16000" x2="75400" y2="16000"/>
                              <a14:foregroundMark x1="20200" y1="16000" x2="17600" y2="16000"/>
                              <a14:foregroundMark x1="13800" y1="15800" x2="13800" y2="15800"/>
                              <a14:foregroundMark x1="31162" y1="28474" x2="42400" y2="28600"/>
                              <a14:foregroundMark x1="24600" y1="28400" x2="31152" y2="28474"/>
                              <a14:foregroundMark x1="31362" y1="27818" x2="40200" y2="28800"/>
                              <a14:foregroundMark x1="27600" y1="27400" x2="31175" y2="27797"/>
                              <a14:foregroundMark x1="35048" y1="18494" x2="38000" y2="19200"/>
                              <a14:foregroundMark x1="28800" y1="17000" x2="31360" y2="17612"/>
                              <a14:foregroundMark x1="36800" y1="38600" x2="37200" y2="44200"/>
                              <a14:foregroundMark x1="37200" y1="44200" x2="37200" y2="44200"/>
                              <a14:foregroundMark x1="24600" y1="73600" x2="19800" y2="75200"/>
                              <a14:foregroundMark x1="21400" y1="67600" x2="23400" y2="61200"/>
                              <a14:foregroundMark x1="24600" y1="60400" x2="25800" y2="63000"/>
                              <a14:foregroundMark x1="51000" y1="69200" x2="45600" y2="66400"/>
                              <a14:foregroundMark x1="51200" y1="64800" x2="39600" y2="66400"/>
                              <a14:foregroundMark x1="58800" y1="66400" x2="40800" y2="67800"/>
                              <a14:foregroundMark x1="60400" y1="65400" x2="38200" y2="64400"/>
                              <a14:foregroundMark x1="24400" y1="28400" x2="30400" y2="28400"/>
                              <a14:foregroundMark x1="30312" y1="30695" x2="23400" y2="18000"/>
                              <a14:foregroundMark x1="29240" y1="20946" x2="26600" y2="18400"/>
                              <a14:foregroundMark x1="31264" y1="22897" x2="30390" y2="22054"/>
                              <a14:foregroundMark x1="37800" y1="29200" x2="32542" y2="24130"/>
                              <a14:foregroundMark x1="26000" y1="27400" x2="26000" y2="27400"/>
                              <a14:foregroundMark x1="26000" y1="27400" x2="26000" y2="27400"/>
                              <a14:foregroundMark x1="26000" y1="27400" x2="26000" y2="27400"/>
                              <a14:foregroundMark x1="33011" y1="22665" x2="41400" y2="17000"/>
                              <a14:foregroundMark x1="26000" y1="27400" x2="31246" y2="23857"/>
                              <a14:foregroundMark x1="23000" y1="25600" x2="29800" y2="17200"/>
                              <a14:foregroundMark x1="35446" y1="17632" x2="40400" y2="17400"/>
                              <a14:foregroundMark x1="27600" y1="18000" x2="30667" y2="17856"/>
                              <a14:foregroundMark x1="35138" y1="18300" x2="39200" y2="17800"/>
                              <a14:foregroundMark x1="26200" y1="19400" x2="30180" y2="18911"/>
                              <a14:foregroundMark x1="29600" y1="19200" x2="29600" y2="19200"/>
                              <a14:foregroundMark x1="48502" y1="34101" x2="55400" y2="33400"/>
                              <a14:foregroundMark x1="55200" y1="33600" x2="49701" y2="32244"/>
                              <a14:foregroundMark x1="31179" y1="27575" x2="30400" y2="27400"/>
                              <a14:foregroundMark x1="38765" y1="29278" x2="31422" y2="27630"/>
                              <a14:foregroundMark x1="30400" y1="27400" x2="19400" y2="17200"/>
                              <a14:foregroundMark x1="41000" y1="20200" x2="43400" y2="17600"/>
                              <a14:foregroundMark x1="30400" y1="66200" x2="24200" y2="71800"/>
                              <a14:foregroundMark x1="19600" y1="26400" x2="26200" y2="17400"/>
                              <a14:foregroundMark x1="32800" y1="26000" x2="32800" y2="19800"/>
                              <a14:foregroundMark x1="32800" y1="19200" x2="32800" y2="19200"/>
                              <a14:foregroundMark x1="33600" y1="17200" x2="33600" y2="17200"/>
                              <a14:foregroundMark x1="35748" y1="16868" x2="40400" y2="17400"/>
                              <a14:foregroundMark x1="29400" y1="20200" x2="35800" y2="18600"/>
                              <a14:foregroundMark x1="29200" y1="18600" x2="37600" y2="18800"/>
                              <a14:foregroundMark x1="29800" y1="17600" x2="36200" y2="17000"/>
                              <a14:foregroundMark x1="40800" y1="17000" x2="43600" y2="17000"/>
                              <a14:foregroundMark x1="31800" y1="26600" x2="31800" y2="19400"/>
                              <a14:foregroundMark x1="32600" y1="25400" x2="33188" y2="29162"/>
                              <a14:foregroundMark x1="48600" y1="25600" x2="59200" y2="22200"/>
                              <a14:foregroundMark x1="49000" y1="23800" x2="50800" y2="20600"/>
                              <a14:foregroundMark x1="47400" y1="28000" x2="60400" y2="32000"/>
                              <a14:foregroundMark x1="60200" y1="29800" x2="64200" y2="25400"/>
                              <a14:foregroundMark x1="62600" y1="25000" x2="60400" y2="25200"/>
                              <a14:foregroundMark x1="38984" y1="16574" x2="45000" y2="17000"/>
                              <a14:foregroundMark x1="74800" y1="17000" x2="77800" y2="17000"/>
                              <a14:foregroundMark x1="33800" y1="23200" x2="27400" y2="27400"/>
                              <a14:foregroundMark x1="35600" y1="33400" x2="43000" y2="30400"/>
                              <a14:foregroundMark x1="39000" y1="31800" x2="47600" y2="37400"/>
                              <a14:foregroundMark x1="49800" y1="30000" x2="26400" y2="31600"/>
                              <a14:foregroundMark x1="45400" y1="33400" x2="20000" y2="34600"/>
                              <a14:foregroundMark x1="20800" y1="16400" x2="20800" y2="16400"/>
                              <a14:foregroundMark x1="22800" y1="15800" x2="22800" y2="15800"/>
                              <a14:foregroundMark x1="25000" y1="15800" x2="25000" y2="15800"/>
                              <a14:foregroundMark x1="26000" y1="15800" x2="26000" y2="15800"/>
                              <a14:foregroundMark x1="27000" y1="15800" x2="27000" y2="15800"/>
                              <a14:foregroundMark x1="28400" y1="15800" x2="28400" y2="15800"/>
                              <a14:foregroundMark x1="28600" y1="15800" x2="28600" y2="15800"/>
                              <a14:foregroundMark x1="30600" y1="15800" x2="30600" y2="15800"/>
                              <a14:foregroundMark x1="33200" y1="15600" x2="33200" y2="15600"/>
                              <a14:foregroundMark x1="35400" y1="15800" x2="35400" y2="15800"/>
                              <a14:foregroundMark x1="36600" y1="16400" x2="36600" y2="16400"/>
                              <a14:foregroundMark x1="38200" y1="16400" x2="38200" y2="16400"/>
                              <a14:backgroundMark x1="26200" y1="12200" x2="26200" y2="12200"/>
                              <a14:backgroundMark x1="23000" y1="13000" x2="26600" y2="13600"/>
                              <a14:backgroundMark x1="26000" y1="13400" x2="32000" y2="13800"/>
                              <a14:backgroundMark x1="32000" y1="13800" x2="36600" y2="13800"/>
                              <a14:backgroundMark x1="34800" y1="14200" x2="41400" y2="13600"/>
                              <a14:backgroundMark x1="41000" y1="13600" x2="45400" y2="138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08097" y="5039148"/>
                  <a:ext cx="1414065" cy="14140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8" descr="Hand Graving Smartphone free vector icons designed by Freepik | Mobile icon,  Free icons, Phone icon">
                  <a:extLst>
                    <a:ext uri="{FF2B5EF4-FFF2-40B4-BE49-F238E27FC236}">
                      <a16:creationId xmlns:a16="http://schemas.microsoft.com/office/drawing/2014/main" id="{A0A34FB9-4F95-44E3-8C79-3CE92F495B4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453004">
                  <a:off x="11282650" y="5650246"/>
                  <a:ext cx="740388" cy="7403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1" name="Picture 8" descr="Homem do usuário 3 Ícone - Download Grátis, PNG e Vetores">
                  <a:extLst>
                    <a:ext uri="{FF2B5EF4-FFF2-40B4-BE49-F238E27FC236}">
                      <a16:creationId xmlns:a16="http://schemas.microsoft.com/office/drawing/2014/main" id="{26E96502-0035-412D-AB55-C288CA8E72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59108" y="4060122"/>
                  <a:ext cx="2244419" cy="224441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3" name="Picture 20">
                  <a:extLst>
                    <a:ext uri="{FF2B5EF4-FFF2-40B4-BE49-F238E27FC236}">
                      <a16:creationId xmlns:a16="http://schemas.microsoft.com/office/drawing/2014/main" id="{DA0EEA87-7B88-4DE7-BEDD-46044B06620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89092" y="5826894"/>
                  <a:ext cx="397629" cy="3976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4" name="Picture 24">
                  <a:extLst>
                    <a:ext uri="{FF2B5EF4-FFF2-40B4-BE49-F238E27FC236}">
                      <a16:creationId xmlns:a16="http://schemas.microsoft.com/office/drawing/2014/main" id="{D13A096A-5BB7-4B67-B417-EE41F9327A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86721" y="5937571"/>
                  <a:ext cx="429590" cy="235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6" name="CaixaDeTexto 65">
                  <a:extLst>
                    <a:ext uri="{FF2B5EF4-FFF2-40B4-BE49-F238E27FC236}">
                      <a16:creationId xmlns:a16="http://schemas.microsoft.com/office/drawing/2014/main" id="{7309B6E4-52AC-4976-A331-807232D91E3F}"/>
                    </a:ext>
                  </a:extLst>
                </p:cNvPr>
                <p:cNvSpPr txBox="1"/>
                <p:nvPr/>
              </p:nvSpPr>
              <p:spPr>
                <a:xfrm>
                  <a:off x="6854069" y="4161692"/>
                  <a:ext cx="1984785" cy="13849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4GB RAM</a:t>
                  </a:r>
                </a:p>
                <a:p>
                  <a:pPr algn="ctr"/>
                  <a:r>
                    <a:rPr lang="pt-BR" sz="1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Mínimo 10 GB disponíveis</a:t>
                  </a:r>
                </a:p>
                <a:p>
                  <a:pPr algn="ctr"/>
                  <a:endParaRPr lang="pt-BR" sz="14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Android versão 7+</a:t>
                  </a: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 ou iOS versão 10+</a:t>
                  </a:r>
                </a:p>
              </p:txBody>
            </p:sp>
          </p:grpSp>
          <p:sp>
            <p:nvSpPr>
              <p:cNvPr id="67" name="CaixaDeTexto 151">
                <a:extLst>
                  <a:ext uri="{FF2B5EF4-FFF2-40B4-BE49-F238E27FC236}">
                    <a16:creationId xmlns:a16="http://schemas.microsoft.com/office/drawing/2014/main" id="{AE222D04-8FF1-4DA8-B7FD-9B48BEEBBF80}"/>
                  </a:ext>
                </a:extLst>
              </p:cNvPr>
              <p:cNvSpPr txBox="1"/>
              <p:nvPr/>
            </p:nvSpPr>
            <p:spPr>
              <a:xfrm>
                <a:off x="7715657" y="6433623"/>
                <a:ext cx="32869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rgbClr val="EDE9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USUÁRIO</a:t>
                </a:r>
              </a:p>
              <a:p>
                <a:endParaRPr lang="pt-BR" dirty="0"/>
              </a:p>
            </p:txBody>
          </p:sp>
        </p:grpSp>
        <p:pic>
          <p:nvPicPr>
            <p:cNvPr id="94" name="Picture 14" descr="Wifi icon - Free download on Iconfinder">
              <a:extLst>
                <a:ext uri="{FF2B5EF4-FFF2-40B4-BE49-F238E27FC236}">
                  <a16:creationId xmlns:a16="http://schemas.microsoft.com/office/drawing/2014/main" id="{AFE04085-DBF7-47F4-9571-A218F135AC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3656">
              <a:off x="8869891" y="4114090"/>
              <a:ext cx="647401" cy="647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6" name="Agrupar 95">
            <a:extLst>
              <a:ext uri="{FF2B5EF4-FFF2-40B4-BE49-F238E27FC236}">
                <a16:creationId xmlns:a16="http://schemas.microsoft.com/office/drawing/2014/main" id="{B9043579-7D97-4394-91F7-26B2A08C1DB6}"/>
              </a:ext>
            </a:extLst>
          </p:cNvPr>
          <p:cNvGrpSpPr/>
          <p:nvPr/>
        </p:nvGrpSpPr>
        <p:grpSpPr>
          <a:xfrm>
            <a:off x="807336" y="1318578"/>
            <a:ext cx="3769766" cy="2762763"/>
            <a:chOff x="807336" y="1318578"/>
            <a:chExt cx="3769766" cy="2762763"/>
          </a:xfrm>
        </p:grpSpPr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4D11232E-1673-43FC-99E0-862CD3099290}"/>
                </a:ext>
              </a:extLst>
            </p:cNvPr>
            <p:cNvGrpSpPr/>
            <p:nvPr/>
          </p:nvGrpSpPr>
          <p:grpSpPr>
            <a:xfrm>
              <a:off x="807336" y="1318578"/>
              <a:ext cx="3769766" cy="2762763"/>
              <a:chOff x="5287958" y="1533476"/>
              <a:chExt cx="3769766" cy="2762763"/>
            </a:xfrm>
          </p:grpSpPr>
          <p:grpSp>
            <p:nvGrpSpPr>
              <p:cNvPr id="30" name="Agrupar 29">
                <a:extLst>
                  <a:ext uri="{FF2B5EF4-FFF2-40B4-BE49-F238E27FC236}">
                    <a16:creationId xmlns:a16="http://schemas.microsoft.com/office/drawing/2014/main" id="{CE7BB047-4C3A-4DB7-AE9B-DF8E4553604D}"/>
                  </a:ext>
                </a:extLst>
              </p:cNvPr>
              <p:cNvGrpSpPr/>
              <p:nvPr/>
            </p:nvGrpSpPr>
            <p:grpSpPr>
              <a:xfrm>
                <a:off x="5287958" y="1533476"/>
                <a:ext cx="3769766" cy="2053413"/>
                <a:chOff x="5097143" y="1446165"/>
                <a:chExt cx="3769766" cy="2053413"/>
              </a:xfrm>
            </p:grpSpPr>
            <p:sp>
              <p:nvSpPr>
                <p:cNvPr id="26" name="Retângulo 25">
                  <a:extLst>
                    <a:ext uri="{FF2B5EF4-FFF2-40B4-BE49-F238E27FC236}">
                      <a16:creationId xmlns:a16="http://schemas.microsoft.com/office/drawing/2014/main" id="{126869E6-B733-42B4-A56F-A1375CAF683A}"/>
                    </a:ext>
                  </a:extLst>
                </p:cNvPr>
                <p:cNvSpPr/>
                <p:nvPr/>
              </p:nvSpPr>
              <p:spPr>
                <a:xfrm>
                  <a:off x="5097143" y="1446165"/>
                  <a:ext cx="3769766" cy="2053413"/>
                </a:xfrm>
                <a:prstGeom prst="rect">
                  <a:avLst/>
                </a:prstGeom>
                <a:noFill/>
                <a:ln w="28575">
                  <a:solidFill>
                    <a:srgbClr val="EDE9A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27" name="Picture 4" descr="Roteador wi-fi - ícones de computador grátis">
                  <a:extLst>
                    <a:ext uri="{FF2B5EF4-FFF2-40B4-BE49-F238E27FC236}">
                      <a16:creationId xmlns:a16="http://schemas.microsoft.com/office/drawing/2014/main" id="{37B20CB2-77D1-4662-8816-40EEC32AE6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3857" y="2311324"/>
                  <a:ext cx="1188254" cy="118825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1B63AEAE-2BB9-44CA-8B28-266177EE6E36}"/>
                    </a:ext>
                  </a:extLst>
                </p:cNvPr>
                <p:cNvSpPr txBox="1"/>
                <p:nvPr/>
              </p:nvSpPr>
              <p:spPr>
                <a:xfrm>
                  <a:off x="5097143" y="1618827"/>
                  <a:ext cx="3269674" cy="13849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ROTEADOR TP-LINK TL-WR840N Padrão: N; 802.11b/g/n 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Antenas: 2 Antenas externa 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Portas: 1 WAN, 4 LAN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Alcance: 92 metros</a:t>
                  </a: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Link Net: 30MB</a:t>
                  </a:r>
                  <a:endParaRPr lang="pt-BR" sz="140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1" name="CaixaDeTexto 151">
                <a:extLst>
                  <a:ext uri="{FF2B5EF4-FFF2-40B4-BE49-F238E27FC236}">
                    <a16:creationId xmlns:a16="http://schemas.microsoft.com/office/drawing/2014/main" id="{34476CE3-F330-4254-A298-26E09FA556B8}"/>
                  </a:ext>
                </a:extLst>
              </p:cNvPr>
              <p:cNvSpPr txBox="1"/>
              <p:nvPr/>
            </p:nvSpPr>
            <p:spPr>
              <a:xfrm>
                <a:off x="5529390" y="3649908"/>
                <a:ext cx="32869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rgbClr val="EDE9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ROTEADOR</a:t>
                </a:r>
              </a:p>
              <a:p>
                <a:endParaRPr lang="pt-BR" dirty="0"/>
              </a:p>
            </p:txBody>
          </p:sp>
        </p:grpSp>
        <p:pic>
          <p:nvPicPr>
            <p:cNvPr id="95" name="Picture 14" descr="Wifi icon - Free download on Iconfinder">
              <a:extLst>
                <a:ext uri="{FF2B5EF4-FFF2-40B4-BE49-F238E27FC236}">
                  <a16:creationId xmlns:a16="http://schemas.microsoft.com/office/drawing/2014/main" id="{F70632CF-4743-4DFA-BF8E-A24B424AB2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3656">
              <a:off x="989985" y="2683771"/>
              <a:ext cx="552908" cy="552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5704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486703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Backlog</a:t>
            </a: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BE8E3787-E6B0-4D31-AFC9-2917BB78E1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888235"/>
              </p:ext>
            </p:extLst>
          </p:nvPr>
        </p:nvGraphicFramePr>
        <p:xfrm>
          <a:off x="1759975" y="1249843"/>
          <a:ext cx="8219768" cy="51214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38718">
                  <a:extLst>
                    <a:ext uri="{9D8B030D-6E8A-4147-A177-3AD203B41FA5}">
                      <a16:colId xmlns:a16="http://schemas.microsoft.com/office/drawing/2014/main" val="1262478015"/>
                    </a:ext>
                  </a:extLst>
                </a:gridCol>
                <a:gridCol w="2330713">
                  <a:extLst>
                    <a:ext uri="{9D8B030D-6E8A-4147-A177-3AD203B41FA5}">
                      <a16:colId xmlns:a16="http://schemas.microsoft.com/office/drawing/2014/main" val="3165711815"/>
                    </a:ext>
                  </a:extLst>
                </a:gridCol>
                <a:gridCol w="1850337">
                  <a:extLst>
                    <a:ext uri="{9D8B030D-6E8A-4147-A177-3AD203B41FA5}">
                      <a16:colId xmlns:a16="http://schemas.microsoft.com/office/drawing/2014/main" val="3842029089"/>
                    </a:ext>
                  </a:extLst>
                </a:gridCol>
              </a:tblGrid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 Requisitos 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Classificação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Ordem de Execução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246683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Desenho de Solução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82407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Site institucional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114689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Banco de Dados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499667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API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05388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Simulador Financeiro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763561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Projeto GitHub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585819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Quem somos nós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281466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Produtos e serviços oferecidos 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336176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Alerta de parâmetros por lote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864764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Atualizar o DER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344714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Atualizar o MER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469941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Reajustar possíveis erros de formatação em BD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550080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Reajustar possíveis erros de formatação do Site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90449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Vincular o site com todo o projeto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271437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Redes Sociais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39473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Mapeamento com Drone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140"/>
                  </a:ext>
                </a:extLst>
              </a:tr>
            </a:tbl>
          </a:graphicData>
        </a:graphic>
      </p:graphicFrame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66316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Ferramenta de Gestão</a:t>
            </a:r>
          </a:p>
        </p:txBody>
      </p:sp>
      <p:pic>
        <p:nvPicPr>
          <p:cNvPr id="5" name="Imagem 4">
            <a:hlinkClick r:id="rId3"/>
            <a:extLst>
              <a:ext uri="{FF2B5EF4-FFF2-40B4-BE49-F238E27FC236}">
                <a16:creationId xmlns:a16="http://schemas.microsoft.com/office/drawing/2014/main" id="{12ED33A0-6764-43AA-91AF-9F4C799532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17"/>
          <a:stretch/>
        </p:blipFill>
        <p:spPr>
          <a:xfrm>
            <a:off x="1562799" y="1098958"/>
            <a:ext cx="9066402" cy="52575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17768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D0438EA7-1ADE-4936-86BE-C5BD627059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50" b="9160"/>
          <a:stretch/>
        </p:blipFill>
        <p:spPr>
          <a:xfrm>
            <a:off x="2421195" y="798513"/>
            <a:ext cx="7184199" cy="58038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DEAB1F7-6344-4E6C-8A61-0B40977BBD22}"/>
              </a:ext>
            </a:extLst>
          </p:cNvPr>
          <p:cNvSpPr/>
          <p:nvPr/>
        </p:nvSpPr>
        <p:spPr>
          <a:xfrm rot="683565">
            <a:off x="2175837" y="3100248"/>
            <a:ext cx="8244501" cy="120032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7200" b="1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 Riscos Levantados</a:t>
            </a:r>
          </a:p>
        </p:txBody>
      </p:sp>
    </p:spTree>
    <p:extLst>
      <p:ext uri="{BB962C8B-B14F-4D97-AF65-F5344CB8AC3E}">
        <p14:creationId xmlns:p14="http://schemas.microsoft.com/office/powerpoint/2010/main" val="331761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Imagem 12">
            <a:extLst>
              <a:ext uri="{FF2B5EF4-FFF2-40B4-BE49-F238E27FC236}">
                <a16:creationId xmlns:a16="http://schemas.microsoft.com/office/drawing/2014/main" id="{1E1A7F28-953B-4B20-BAC6-3A0570669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726" y="1271809"/>
            <a:ext cx="7098548" cy="49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58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0B6AEE92-C28D-4A6C-B0F7-B83A3AD7D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420297"/>
              </p:ext>
            </p:extLst>
          </p:nvPr>
        </p:nvGraphicFramePr>
        <p:xfrm>
          <a:off x="758026" y="1160302"/>
          <a:ext cx="10675947" cy="4925828"/>
        </p:xfrm>
        <a:graphic>
          <a:graphicData uri="http://schemas.openxmlformats.org/drawingml/2006/table">
            <a:tbl>
              <a:tblPr/>
              <a:tblGrid>
                <a:gridCol w="561892">
                  <a:extLst>
                    <a:ext uri="{9D8B030D-6E8A-4147-A177-3AD203B41FA5}">
                      <a16:colId xmlns:a16="http://schemas.microsoft.com/office/drawing/2014/main" val="2206813020"/>
                    </a:ext>
                  </a:extLst>
                </a:gridCol>
                <a:gridCol w="3371352">
                  <a:extLst>
                    <a:ext uri="{9D8B030D-6E8A-4147-A177-3AD203B41FA5}">
                      <a16:colId xmlns:a16="http://schemas.microsoft.com/office/drawing/2014/main" val="4062011987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734188762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2246747254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4120579683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3416562186"/>
                    </a:ext>
                  </a:extLst>
                </a:gridCol>
                <a:gridCol w="2247567">
                  <a:extLst>
                    <a:ext uri="{9D8B030D-6E8A-4147-A177-3AD203B41FA5}">
                      <a16:colId xmlns:a16="http://schemas.microsoft.com/office/drawing/2014/main" val="4212798380"/>
                    </a:ext>
                  </a:extLst>
                </a:gridCol>
              </a:tblGrid>
              <a:tr h="23066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 do Risco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Probabilidade (P)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Impacto(I)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Fator de Risco         (P) x (I)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Ação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Como?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572470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1 - Baixa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1 - Baixa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401566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2 - Média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2 - Média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672436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3 - Alta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3 - Alta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40428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Colaborador sair do grupo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Organização, diálogo, solidariedade e alinhamento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357515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Problemas de Infraestrutura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e Solidariedade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6518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interesse de algum colaborador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27495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dedicação e organização de um ou mais colaboradores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22285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comprometimento com os prazos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299491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Colaborador resistente a mudanças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310834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produtividade da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 e feedback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683987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Escopo não está claro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objetivo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400263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Desentendimento entre os colaboradores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 e comunicação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533301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Imaturidade e falta de disciplina de algum colaborador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Feedback, alinhamneto de propósito 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992341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sintonia na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Comunicação, alinhamento de objetivos 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70541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comunicação na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918673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Dificuldade em algumas matérias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aos demais colaboradores com dificuldades e estudar mais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977388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objetividade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47238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Problemas no Git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em outras ferramentas e contribuição dos colegas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541603"/>
                  </a:ext>
                </a:extLst>
              </a:tr>
            </a:tbl>
          </a:graphicData>
        </a:graphic>
      </p:graphicFrame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76313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Institucional</a:t>
            </a:r>
          </a:p>
        </p:txBody>
      </p:sp>
      <p:pic>
        <p:nvPicPr>
          <p:cNvPr id="3" name="Imagem 2">
            <a:hlinkClick r:id="rId3" action="ppaction://hlinkfile"/>
            <a:extLst>
              <a:ext uri="{FF2B5EF4-FFF2-40B4-BE49-F238E27FC236}">
                <a16:creationId xmlns:a16="http://schemas.microsoft.com/office/drawing/2014/main" id="{B13318B9-2C49-49D7-BE11-DF12424A8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441" y="1036528"/>
            <a:ext cx="9921118" cy="54290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31567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BA089D79-BFB5-4F9A-BB77-0F219CC59A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200"/>
          <a:stretch/>
        </p:blipFill>
        <p:spPr>
          <a:xfrm>
            <a:off x="917750" y="900891"/>
            <a:ext cx="4569637" cy="5728053"/>
          </a:xfrm>
          <a:prstGeom prst="rect">
            <a:avLst/>
          </a:prstGeom>
        </p:spPr>
      </p:pic>
      <p:graphicFrame>
        <p:nvGraphicFramePr>
          <p:cNvPr id="21" name="Gráfico 20">
            <a:extLst>
              <a:ext uri="{FF2B5EF4-FFF2-40B4-BE49-F238E27FC236}">
                <a16:creationId xmlns:a16="http://schemas.microsoft.com/office/drawing/2014/main" id="{5774C65D-434C-4DE6-8DFA-D3FE0A1165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0686584"/>
              </p:ext>
            </p:extLst>
          </p:nvPr>
        </p:nvGraphicFramePr>
        <p:xfrm>
          <a:off x="5921680" y="1422379"/>
          <a:ext cx="5685525" cy="4013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407274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CE29DB68-62ED-46FC-B14E-63FB55BA44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289"/>
          <a:stretch/>
        </p:blipFill>
        <p:spPr>
          <a:xfrm>
            <a:off x="917750" y="847026"/>
            <a:ext cx="4559670" cy="5779061"/>
          </a:xfrm>
          <a:prstGeom prst="rect">
            <a:avLst/>
          </a:prstGeom>
        </p:spPr>
      </p:pic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72FF8D98-998F-43F9-85B6-9FADF37D94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3035733"/>
              </p:ext>
            </p:extLst>
          </p:nvPr>
        </p:nvGraphicFramePr>
        <p:xfrm>
          <a:off x="5921680" y="1422379"/>
          <a:ext cx="5685525" cy="4013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972156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 descr="Uma imagem contendo Diagrama&#10;&#10;Descrição gerada automaticamente">
            <a:extLst>
              <a:ext uri="{FF2B5EF4-FFF2-40B4-BE49-F238E27FC236}">
                <a16:creationId xmlns:a16="http://schemas.microsoft.com/office/drawing/2014/main" id="{0FAC31E4-15BB-46E4-821D-3D808243CF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" t="3083" r="382" b="2315"/>
          <a:stretch/>
        </p:blipFill>
        <p:spPr>
          <a:xfrm>
            <a:off x="1780487" y="3786004"/>
            <a:ext cx="8631026" cy="920200"/>
          </a:xfrm>
          <a:prstGeom prst="rect">
            <a:avLst/>
          </a:prstGeom>
        </p:spPr>
      </p:pic>
      <p:pic>
        <p:nvPicPr>
          <p:cNvPr id="5" name="Imagem 4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DB95DF52-5976-4BB5-AF12-0A3F84DCAA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" t="2734" r="446" b="3271"/>
          <a:stretch/>
        </p:blipFill>
        <p:spPr>
          <a:xfrm>
            <a:off x="1780486" y="2151797"/>
            <a:ext cx="8631027" cy="92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16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59B91163-5E3A-447F-92BD-E57636CE122E}"/>
              </a:ext>
            </a:extLst>
          </p:cNvPr>
          <p:cNvGrpSpPr/>
          <p:nvPr/>
        </p:nvGrpSpPr>
        <p:grpSpPr>
          <a:xfrm>
            <a:off x="577156" y="2360806"/>
            <a:ext cx="1676343" cy="2295084"/>
            <a:chOff x="577156" y="2360806"/>
            <a:chExt cx="1676343" cy="2295084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E35C72CE-A801-4B5B-98EB-A36275B7DB15}"/>
                </a:ext>
              </a:extLst>
            </p:cNvPr>
            <p:cNvSpPr/>
            <p:nvPr/>
          </p:nvSpPr>
          <p:spPr>
            <a:xfrm>
              <a:off x="577156" y="2360806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934FB240-79CB-4245-81EB-197CC624B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796" y="2407638"/>
              <a:ext cx="1537061" cy="2201417"/>
            </a:xfrm>
            <a:prstGeom prst="rect">
              <a:avLst/>
            </a:prstGeom>
          </p:spPr>
        </p:pic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906FF15-5CBF-4C51-AF45-48A21E7C252A}"/>
              </a:ext>
            </a:extLst>
          </p:cNvPr>
          <p:cNvGrpSpPr/>
          <p:nvPr/>
        </p:nvGrpSpPr>
        <p:grpSpPr>
          <a:xfrm>
            <a:off x="2486981" y="2360806"/>
            <a:ext cx="1676343" cy="2295084"/>
            <a:chOff x="2486981" y="2360806"/>
            <a:chExt cx="1676343" cy="2295084"/>
          </a:xfrm>
        </p:grpSpPr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835441C2-C67A-4E9C-9457-A26820789E7F}"/>
                </a:ext>
              </a:extLst>
            </p:cNvPr>
            <p:cNvSpPr/>
            <p:nvPr/>
          </p:nvSpPr>
          <p:spPr>
            <a:xfrm>
              <a:off x="2486981" y="2360806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F15CC4D8-BF76-4EF0-AD42-36690C040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802" y="2407639"/>
              <a:ext cx="1537061" cy="2201417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AC5E81A3-DFA4-453A-89AE-6E3BDCB29C89}"/>
              </a:ext>
            </a:extLst>
          </p:cNvPr>
          <p:cNvGrpSpPr/>
          <p:nvPr/>
        </p:nvGrpSpPr>
        <p:grpSpPr>
          <a:xfrm>
            <a:off x="10105818" y="2360804"/>
            <a:ext cx="1676343" cy="2295084"/>
            <a:chOff x="10105818" y="2360804"/>
            <a:chExt cx="1676343" cy="2295084"/>
          </a:xfrm>
        </p:grpSpPr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3C7503BF-F90C-4C67-B556-F219C05AABE5}"/>
                </a:ext>
              </a:extLst>
            </p:cNvPr>
            <p:cNvSpPr/>
            <p:nvPr/>
          </p:nvSpPr>
          <p:spPr>
            <a:xfrm>
              <a:off x="10105818" y="2360804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60053232-F45C-4045-94DF-6828ADACD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458" y="2407636"/>
              <a:ext cx="1537061" cy="2201417"/>
            </a:xfrm>
            <a:prstGeom prst="rect">
              <a:avLst/>
            </a:prstGeom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05CB6164-274E-4485-9A00-D16CF639CA1E}"/>
              </a:ext>
            </a:extLst>
          </p:cNvPr>
          <p:cNvGrpSpPr/>
          <p:nvPr/>
        </p:nvGrpSpPr>
        <p:grpSpPr>
          <a:xfrm>
            <a:off x="4396806" y="2360804"/>
            <a:ext cx="1676343" cy="2295084"/>
            <a:chOff x="4396806" y="2360804"/>
            <a:chExt cx="1676343" cy="2295084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04E72BDE-581B-485D-AEA0-4CA7CFB0D348}"/>
                </a:ext>
              </a:extLst>
            </p:cNvPr>
            <p:cNvSpPr/>
            <p:nvPr/>
          </p:nvSpPr>
          <p:spPr>
            <a:xfrm>
              <a:off x="4396806" y="2360804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64C84F29-6A91-4B19-9188-C5E960507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6446" y="2407637"/>
              <a:ext cx="1537061" cy="2201417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AF929CB3-C557-4E4D-A764-0B5B3BE43DA5}"/>
              </a:ext>
            </a:extLst>
          </p:cNvPr>
          <p:cNvGrpSpPr/>
          <p:nvPr/>
        </p:nvGrpSpPr>
        <p:grpSpPr>
          <a:xfrm>
            <a:off x="8202814" y="2360804"/>
            <a:ext cx="1676343" cy="2295084"/>
            <a:chOff x="8202814" y="2360804"/>
            <a:chExt cx="1676343" cy="2295084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779253C3-A0B2-4781-BF1F-C81FB238AE42}"/>
                </a:ext>
              </a:extLst>
            </p:cNvPr>
            <p:cNvSpPr/>
            <p:nvPr/>
          </p:nvSpPr>
          <p:spPr>
            <a:xfrm>
              <a:off x="8202814" y="2360804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82DBC19B-3FEB-42F9-B6DD-5D5CADA59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2454" y="2407637"/>
              <a:ext cx="1537061" cy="2201417"/>
            </a:xfrm>
            <a:prstGeom prst="rect">
              <a:avLst/>
            </a:prstGeom>
          </p:spPr>
        </p:pic>
      </p:grp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9800DB2B-274C-4F59-866A-43B3E964FFF6}"/>
              </a:ext>
            </a:extLst>
          </p:cNvPr>
          <p:cNvSpPr/>
          <p:nvPr/>
        </p:nvSpPr>
        <p:spPr>
          <a:xfrm>
            <a:off x="4481118" y="1234501"/>
            <a:ext cx="3229761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EQUIPE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BF17B3CD-6D42-49DE-ACBC-5E4FC606623B}"/>
              </a:ext>
            </a:extLst>
          </p:cNvPr>
          <p:cNvSpPr/>
          <p:nvPr/>
        </p:nvSpPr>
        <p:spPr>
          <a:xfrm>
            <a:off x="0" y="117447"/>
            <a:ext cx="12192000" cy="411061"/>
          </a:xfrm>
          <a:prstGeom prst="rect">
            <a:avLst/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B7E6F158-C2E2-421C-B81A-44647A49A2BB}"/>
              </a:ext>
            </a:extLst>
          </p:cNvPr>
          <p:cNvSpPr/>
          <p:nvPr/>
        </p:nvSpPr>
        <p:spPr>
          <a:xfrm>
            <a:off x="-2" y="6329492"/>
            <a:ext cx="12192000" cy="411061"/>
          </a:xfrm>
          <a:prstGeom prst="rect">
            <a:avLst/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89CB243-9847-4BD6-9EE3-06F63254DFD3}"/>
              </a:ext>
            </a:extLst>
          </p:cNvPr>
          <p:cNvGrpSpPr/>
          <p:nvPr/>
        </p:nvGrpSpPr>
        <p:grpSpPr>
          <a:xfrm>
            <a:off x="6292989" y="2360804"/>
            <a:ext cx="1676343" cy="2295084"/>
            <a:chOff x="6306631" y="2363806"/>
            <a:chExt cx="1676343" cy="2295084"/>
          </a:xfrm>
        </p:grpSpPr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747288C2-5C5E-488E-ABB0-D899AA6153D1}"/>
                </a:ext>
              </a:extLst>
            </p:cNvPr>
            <p:cNvSpPr/>
            <p:nvPr/>
          </p:nvSpPr>
          <p:spPr>
            <a:xfrm>
              <a:off x="6306631" y="2363806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269595D7-A581-4DF3-9EF0-4E321048C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7284" y="2407636"/>
              <a:ext cx="1555035" cy="22014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7911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Lógica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B63BE24B-4707-415B-AE10-C656340AC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25" y="1214128"/>
            <a:ext cx="8411749" cy="44297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53103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EFA8A9B-553D-4C88-A06E-0FCC0CD786E9}"/>
              </a:ext>
            </a:extLst>
          </p:cNvPr>
          <p:cNvSpPr/>
          <p:nvPr/>
        </p:nvSpPr>
        <p:spPr>
          <a:xfrm>
            <a:off x="4463597" y="1154368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Cliente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C597D06B-104D-46F0-B30F-143DBC5CFB41}"/>
              </a:ext>
            </a:extLst>
          </p:cNvPr>
          <p:cNvSpPr/>
          <p:nvPr/>
        </p:nvSpPr>
        <p:spPr>
          <a:xfrm>
            <a:off x="4463597" y="3439777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Áreas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42722C9D-E4BA-4615-A93F-2C0FA63C12EF}"/>
              </a:ext>
            </a:extLst>
          </p:cNvPr>
          <p:cNvCxnSpPr>
            <a:cxnSpLocks/>
          </p:cNvCxnSpPr>
          <p:nvPr/>
        </p:nvCxnSpPr>
        <p:spPr>
          <a:xfrm>
            <a:off x="1380753" y="2431315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64FF839B-5B09-493C-AF4B-6A25BD831511}"/>
              </a:ext>
            </a:extLst>
          </p:cNvPr>
          <p:cNvCxnSpPr>
            <a:cxnSpLocks/>
          </p:cNvCxnSpPr>
          <p:nvPr/>
        </p:nvCxnSpPr>
        <p:spPr>
          <a:xfrm>
            <a:off x="1380753" y="2414223"/>
            <a:ext cx="0" cy="278593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68FD4140-0421-460F-B901-CD66E567572C}"/>
              </a:ext>
            </a:extLst>
          </p:cNvPr>
          <p:cNvCxnSpPr>
            <a:cxnSpLocks/>
          </p:cNvCxnSpPr>
          <p:nvPr/>
        </p:nvCxnSpPr>
        <p:spPr>
          <a:xfrm>
            <a:off x="1380753" y="5191607"/>
            <a:ext cx="342828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0712D8B9-EFE8-42D6-8CDA-F9CD57CF5C20}"/>
              </a:ext>
            </a:extLst>
          </p:cNvPr>
          <p:cNvCxnSpPr>
            <a:cxnSpLocks/>
          </p:cNvCxnSpPr>
          <p:nvPr/>
        </p:nvCxnSpPr>
        <p:spPr>
          <a:xfrm flipH="1">
            <a:off x="4384307" y="5191608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93BF40DE-B228-479A-9D04-0DF19178690E}"/>
              </a:ext>
            </a:extLst>
          </p:cNvPr>
          <p:cNvCxnSpPr>
            <a:cxnSpLocks/>
          </p:cNvCxnSpPr>
          <p:nvPr/>
        </p:nvCxnSpPr>
        <p:spPr>
          <a:xfrm flipV="1">
            <a:off x="4606324" y="4871103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5079E569-24D9-4CB5-AF89-335C9B2096F2}"/>
              </a:ext>
            </a:extLst>
          </p:cNvPr>
          <p:cNvCxnSpPr>
            <a:cxnSpLocks/>
          </p:cNvCxnSpPr>
          <p:nvPr/>
        </p:nvCxnSpPr>
        <p:spPr>
          <a:xfrm flipH="1" flipV="1">
            <a:off x="4606324" y="5191607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70946724-815A-4EEF-851A-F893161772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66" b="17662"/>
          <a:stretch/>
        </p:blipFill>
        <p:spPr>
          <a:xfrm>
            <a:off x="1799853" y="1624758"/>
            <a:ext cx="8592292" cy="14528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6BE42977-460B-49B1-A568-473157D8E31B}"/>
              </a:ext>
            </a:extLst>
          </p:cNvPr>
          <p:cNvCxnSpPr>
            <a:cxnSpLocks/>
          </p:cNvCxnSpPr>
          <p:nvPr/>
        </p:nvCxnSpPr>
        <p:spPr>
          <a:xfrm>
            <a:off x="7382967" y="5191607"/>
            <a:ext cx="4922977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0BD4A48D-7769-4DF8-886D-20941E7B12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05" r="5284" b="3717"/>
          <a:stretch/>
        </p:blipFill>
        <p:spPr>
          <a:xfrm>
            <a:off x="4809033" y="3864478"/>
            <a:ext cx="2573934" cy="26010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1704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54D01D70-D152-4364-BC53-31E9620BFED5}"/>
              </a:ext>
            </a:extLst>
          </p:cNvPr>
          <p:cNvSpPr/>
          <p:nvPr/>
        </p:nvSpPr>
        <p:spPr>
          <a:xfrm>
            <a:off x="1634107" y="1283475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Sensor DHT11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D2582D8-6BDB-410C-BF85-3F7FF7784820}"/>
              </a:ext>
            </a:extLst>
          </p:cNvPr>
          <p:cNvSpPr/>
          <p:nvPr/>
        </p:nvSpPr>
        <p:spPr>
          <a:xfrm>
            <a:off x="7475640" y="1762885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Dados do Sensor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CF505C8E-274B-47DB-918F-EA03EA96CF42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998478" y="2884242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B5C83FD1-C751-4B31-8EC3-BC8B4351FB04}"/>
              </a:ext>
            </a:extLst>
          </p:cNvPr>
          <p:cNvCxnSpPr>
            <a:cxnSpLocks/>
          </p:cNvCxnSpPr>
          <p:nvPr/>
        </p:nvCxnSpPr>
        <p:spPr>
          <a:xfrm>
            <a:off x="6400800" y="2884242"/>
            <a:ext cx="0" cy="1420997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B4B75D1A-0584-4745-96AB-ACF73C87AC0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384022" y="4305240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E9A6035B-63CB-470B-AC3D-F63806FFD941}"/>
              </a:ext>
            </a:extLst>
          </p:cNvPr>
          <p:cNvCxnSpPr>
            <a:cxnSpLocks/>
          </p:cNvCxnSpPr>
          <p:nvPr/>
        </p:nvCxnSpPr>
        <p:spPr>
          <a:xfrm flipV="1">
            <a:off x="6606039" y="4068661"/>
            <a:ext cx="205239" cy="236579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FF83550E-59D1-4704-A426-E6D01644C432}"/>
              </a:ext>
            </a:extLst>
          </p:cNvPr>
          <p:cNvCxnSpPr>
            <a:cxnSpLocks/>
          </p:cNvCxnSpPr>
          <p:nvPr/>
        </p:nvCxnSpPr>
        <p:spPr>
          <a:xfrm flipH="1" flipV="1">
            <a:off x="6606039" y="4305239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2B96C0A7-7B07-45F1-ADFC-FA8E5A8D2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278" y="2262388"/>
            <a:ext cx="4593531" cy="40857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21117264-6251-4836-AD9C-38BD3BC8BAAA}"/>
              </a:ext>
            </a:extLst>
          </p:cNvPr>
          <p:cNvCxnSpPr>
            <a:cxnSpLocks/>
          </p:cNvCxnSpPr>
          <p:nvPr/>
        </p:nvCxnSpPr>
        <p:spPr>
          <a:xfrm>
            <a:off x="0" y="2884242"/>
            <a:ext cx="534542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3115060B-C73E-4325-9FBF-47C2876FF876}"/>
              </a:ext>
            </a:extLst>
          </p:cNvPr>
          <p:cNvCxnSpPr>
            <a:cxnSpLocks/>
          </p:cNvCxnSpPr>
          <p:nvPr/>
        </p:nvCxnSpPr>
        <p:spPr>
          <a:xfrm flipH="1">
            <a:off x="184447" y="2884243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5A0F7D6B-ECEA-41C2-BF45-840FCC5E5EA5}"/>
              </a:ext>
            </a:extLst>
          </p:cNvPr>
          <p:cNvCxnSpPr>
            <a:cxnSpLocks/>
          </p:cNvCxnSpPr>
          <p:nvPr/>
        </p:nvCxnSpPr>
        <p:spPr>
          <a:xfrm flipV="1">
            <a:off x="406464" y="2563738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F0D22D97-6E9D-4BE6-BBB8-F666E99F2444}"/>
              </a:ext>
            </a:extLst>
          </p:cNvPr>
          <p:cNvCxnSpPr>
            <a:cxnSpLocks/>
          </p:cNvCxnSpPr>
          <p:nvPr/>
        </p:nvCxnSpPr>
        <p:spPr>
          <a:xfrm flipH="1" flipV="1">
            <a:off x="406464" y="2884242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m 15">
            <a:extLst>
              <a:ext uri="{FF2B5EF4-FFF2-40B4-BE49-F238E27FC236}">
                <a16:creationId xmlns:a16="http://schemas.microsoft.com/office/drawing/2014/main" id="{CC548AA3-798F-4451-A812-33D7F6072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542" y="1808664"/>
            <a:ext cx="5463936" cy="21511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1317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AEA3E096-B512-4C23-9251-91697EADFC09}"/>
              </a:ext>
            </a:extLst>
          </p:cNvPr>
          <p:cNvSpPr/>
          <p:nvPr/>
        </p:nvSpPr>
        <p:spPr>
          <a:xfrm>
            <a:off x="4463597" y="1490729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Usuário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B43762AA-1A09-49C7-9353-49951A24A3F5}"/>
              </a:ext>
            </a:extLst>
          </p:cNvPr>
          <p:cNvSpPr/>
          <p:nvPr/>
        </p:nvSpPr>
        <p:spPr>
          <a:xfrm>
            <a:off x="4463597" y="4148211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Acesso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7F895F6-33DF-4733-B21C-A7DB4F0EEF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41" b="5019"/>
          <a:stretch/>
        </p:blipFill>
        <p:spPr>
          <a:xfrm>
            <a:off x="1570404" y="2042707"/>
            <a:ext cx="9051191" cy="12733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A0D99772-DB5A-4F9C-888B-52F7ACFEBFB4}"/>
              </a:ext>
            </a:extLst>
          </p:cNvPr>
          <p:cNvCxnSpPr>
            <a:cxnSpLocks/>
          </p:cNvCxnSpPr>
          <p:nvPr/>
        </p:nvCxnSpPr>
        <p:spPr>
          <a:xfrm>
            <a:off x="1150017" y="2692259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4854901D-A03C-427B-8481-6752C73AF615}"/>
              </a:ext>
            </a:extLst>
          </p:cNvPr>
          <p:cNvCxnSpPr>
            <a:cxnSpLocks/>
          </p:cNvCxnSpPr>
          <p:nvPr/>
        </p:nvCxnSpPr>
        <p:spPr>
          <a:xfrm>
            <a:off x="1150017" y="2675167"/>
            <a:ext cx="0" cy="278593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57EE0F31-6637-4457-9B48-1A573D005F1A}"/>
              </a:ext>
            </a:extLst>
          </p:cNvPr>
          <p:cNvCxnSpPr>
            <a:cxnSpLocks/>
          </p:cNvCxnSpPr>
          <p:nvPr/>
        </p:nvCxnSpPr>
        <p:spPr>
          <a:xfrm>
            <a:off x="1150017" y="5452551"/>
            <a:ext cx="3172003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3C7C0B59-32B0-4CA4-B736-625119FFB47C}"/>
              </a:ext>
            </a:extLst>
          </p:cNvPr>
          <p:cNvCxnSpPr>
            <a:cxnSpLocks/>
          </p:cNvCxnSpPr>
          <p:nvPr/>
        </p:nvCxnSpPr>
        <p:spPr>
          <a:xfrm flipH="1">
            <a:off x="3827070" y="5452552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090F0871-F42D-4EB8-913A-766BC41AC1F7}"/>
              </a:ext>
            </a:extLst>
          </p:cNvPr>
          <p:cNvCxnSpPr>
            <a:cxnSpLocks/>
          </p:cNvCxnSpPr>
          <p:nvPr/>
        </p:nvCxnSpPr>
        <p:spPr>
          <a:xfrm flipV="1">
            <a:off x="4049087" y="5132047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2D5EB7CB-4875-425C-96FF-7945D44F91E3}"/>
              </a:ext>
            </a:extLst>
          </p:cNvPr>
          <p:cNvCxnSpPr>
            <a:cxnSpLocks/>
          </p:cNvCxnSpPr>
          <p:nvPr/>
        </p:nvCxnSpPr>
        <p:spPr>
          <a:xfrm flipH="1" flipV="1">
            <a:off x="4049087" y="5452551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A0E854DA-4D5D-4F41-BBD7-7AB319AAFF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586" b="26349"/>
          <a:stretch/>
        </p:blipFill>
        <p:spPr>
          <a:xfrm>
            <a:off x="4254070" y="4679881"/>
            <a:ext cx="3683858" cy="14854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9867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669FB0C9-8E95-4877-8A14-52A1FCB44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313" y="1516007"/>
            <a:ext cx="9751779" cy="45921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457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8B6D2BB-04AE-4541-86D2-8EF88350B2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29" r="1694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03D8703C-9956-4F9D-81EB-A570DCBCAE5D}"/>
              </a:ext>
            </a:extLst>
          </p:cNvPr>
          <p:cNvSpPr/>
          <p:nvPr/>
        </p:nvSpPr>
        <p:spPr>
          <a:xfrm>
            <a:off x="510207" y="400877"/>
            <a:ext cx="11178210" cy="6052931"/>
          </a:xfrm>
          <a:prstGeom prst="rect">
            <a:avLst/>
          </a:prstGeom>
          <a:solidFill>
            <a:srgbClr val="33333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7BD2D245-1FFC-459C-A3AD-5FC8F2F4B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808" y="4308250"/>
            <a:ext cx="3110383" cy="1070113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0EAE0936-11BD-4A9D-A91F-6270A4FA7BBD}"/>
              </a:ext>
            </a:extLst>
          </p:cNvPr>
          <p:cNvSpPr/>
          <p:nvPr/>
        </p:nvSpPr>
        <p:spPr>
          <a:xfrm>
            <a:off x="4310891" y="548454"/>
            <a:ext cx="357020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Obrigado</a:t>
            </a:r>
            <a:r>
              <a:rPr lang="pt-BR" sz="7200" b="1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pt-BR" sz="7200" b="1" cap="none" spc="0" dirty="0">
              <a:ln w="0"/>
              <a:solidFill>
                <a:srgbClr val="EDE9A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2EE07B32-EB8C-40AA-9F1F-A3F29E55CF45}"/>
              </a:ext>
            </a:extLst>
          </p:cNvPr>
          <p:cNvSpPr/>
          <p:nvPr/>
        </p:nvSpPr>
        <p:spPr>
          <a:xfrm>
            <a:off x="3750651" y="1999926"/>
            <a:ext cx="4690708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>
                <a:ln w="0">
                  <a:noFill/>
                </a:ln>
                <a:solidFill>
                  <a:srgbClr val="55A44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Alguma dúvida?</a:t>
            </a:r>
          </a:p>
          <a:p>
            <a:pPr algn="ctr"/>
            <a:endParaRPr lang="pt-BR" dirty="0">
              <a:ln w="0">
                <a:noFill/>
              </a:ln>
              <a:solidFill>
                <a:srgbClr val="55A44E"/>
              </a:solidFill>
            </a:endParaRPr>
          </a:p>
          <a:p>
            <a:pPr algn="ctr"/>
            <a:r>
              <a:rPr lang="pt-BR" sz="2400" dirty="0">
                <a:ln w="0">
                  <a:noFill/>
                </a:ln>
                <a:solidFill>
                  <a:srgbClr val="EDE9A2"/>
                </a:solidFill>
              </a:rPr>
              <a:t>agro.cane@outlook.com</a:t>
            </a:r>
          </a:p>
          <a:p>
            <a:pPr algn="ctr"/>
            <a:r>
              <a:rPr lang="pt-BR" sz="2400" dirty="0">
                <a:ln w="0">
                  <a:noFill/>
                </a:ln>
                <a:solidFill>
                  <a:srgbClr val="EDE9A2"/>
                </a:solidFill>
              </a:rPr>
              <a:t>11 99000-1122</a:t>
            </a:r>
          </a:p>
          <a:p>
            <a:pPr algn="ctr"/>
            <a:r>
              <a:rPr lang="pt-BR" sz="2400" dirty="0">
                <a:ln w="0">
                  <a:noFill/>
                </a:ln>
                <a:solidFill>
                  <a:srgbClr val="EDE9A2"/>
                </a:solidFill>
              </a:rPr>
              <a:t>AgroCane.com</a:t>
            </a:r>
            <a:endParaRPr lang="pt-BR" sz="4000" b="0" cap="none" spc="0" dirty="0">
              <a:ln w="0">
                <a:noFill/>
              </a:ln>
              <a:solidFill>
                <a:srgbClr val="55A44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5" name="Imagem 24">
            <a:hlinkClick r:id="rId5"/>
            <a:extLst>
              <a:ext uri="{FF2B5EF4-FFF2-40B4-BE49-F238E27FC236}">
                <a16:creationId xmlns:a16="http://schemas.microsoft.com/office/drawing/2014/main" id="{192EDA40-66E4-45BF-9CE3-5C01FC0A09C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818" y="5264336"/>
            <a:ext cx="772353" cy="772353"/>
          </a:xfrm>
          <a:prstGeom prst="rect">
            <a:avLst/>
          </a:prstGeom>
        </p:spPr>
      </p:pic>
      <p:pic>
        <p:nvPicPr>
          <p:cNvPr id="28" name="Imagem 27">
            <a:hlinkClick r:id="rId7"/>
            <a:extLst>
              <a:ext uri="{FF2B5EF4-FFF2-40B4-BE49-F238E27FC236}">
                <a16:creationId xmlns:a16="http://schemas.microsoft.com/office/drawing/2014/main" id="{4FDC0633-DB3B-4170-9337-AE6257B99104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651" y="5276151"/>
            <a:ext cx="772353" cy="772353"/>
          </a:xfrm>
          <a:prstGeom prst="rect">
            <a:avLst/>
          </a:prstGeom>
        </p:spPr>
      </p:pic>
      <p:pic>
        <p:nvPicPr>
          <p:cNvPr id="30" name="Imagem 29">
            <a:hlinkClick r:id="rId9"/>
            <a:extLst>
              <a:ext uri="{FF2B5EF4-FFF2-40B4-BE49-F238E27FC236}">
                <a16:creationId xmlns:a16="http://schemas.microsoft.com/office/drawing/2014/main" id="{3EEF9343-968A-409A-8556-D01F0770C962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985" y="5254360"/>
            <a:ext cx="772353" cy="77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92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AFEF91B9-7C9E-45BC-9907-2586FB8FFF8E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ECEE6A93-6937-4B57-A5C6-6643E3EAE52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B71CBF8-B29D-413C-8F98-1D2CD7ACF2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14659557-4572-4ECF-B16E-B695D3007D70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396E719A-4CF7-4129-AC7B-94E128CD182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F83649AF-0B7C-4842-B1E0-F5B0ECFEF0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9835599-BFA7-47D5-9D03-F5DC6AAA71B3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4B4587F2-8474-4484-9246-A775E6E1FD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6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5E060E8-443C-49E9-B90C-3A7A20F106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9BF02B89-3C40-4809-A5F8-29FDBC2A1762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55B3528F-1DAC-4792-A7BD-918A110CF59F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9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58D07E78-F482-4793-9949-97E97339B7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AD39CC1-C1DF-4CC2-B146-B8E64CED7A47}"/>
              </a:ext>
            </a:extLst>
          </p:cNvPr>
          <p:cNvSpPr/>
          <p:nvPr/>
        </p:nvSpPr>
        <p:spPr>
          <a:xfrm>
            <a:off x="4481118" y="1234501"/>
            <a:ext cx="3229761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Quem Somos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0B4E8E3-03FF-4F85-9226-39B6897842E9}"/>
              </a:ext>
            </a:extLst>
          </p:cNvPr>
          <p:cNvSpPr txBox="1"/>
          <p:nvPr/>
        </p:nvSpPr>
        <p:spPr>
          <a:xfrm>
            <a:off x="1859642" y="2289228"/>
            <a:ext cx="8472712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sz="2000" dirty="0">
                <a:solidFill>
                  <a:srgbClr val="EDE9A2"/>
                </a:solidFill>
                <a:latin typeface="+mj-lt"/>
                <a:cs typeface="Arial" panose="020B0604020202020204" pitchFamily="34" charset="0"/>
              </a:rPr>
              <a:t>Atualmente temos seis membros em nossa equipe, com uma visão focada em análise de temperatura e umidade dos plantios. Nós estamos prontos para fornecer a melhor experiência no desenvolvimento de sua colheita onde um sistema inteligente de sensores o auxilia enviando alertas sobre eventuais aparecimento de pragas.</a:t>
            </a:r>
          </a:p>
          <a:p>
            <a:pPr algn="just"/>
            <a:r>
              <a:rPr lang="pt-BR" sz="2000" dirty="0">
                <a:solidFill>
                  <a:srgbClr val="EDE9A2"/>
                </a:solidFill>
                <a:latin typeface="+mj-lt"/>
                <a:cs typeface="Arial" panose="020B0604020202020204" pitchFamily="34" charset="0"/>
              </a:rPr>
              <a:t>	Com o nosso controle de temperatura e umidade nós também ajudamos sua empresa a economizar água por meio de irrigações controladas através do nível de temperatura e umidade capturados na plantação.</a:t>
            </a:r>
          </a:p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8503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m 47">
            <a:extLst>
              <a:ext uri="{FF2B5EF4-FFF2-40B4-BE49-F238E27FC236}">
                <a16:creationId xmlns:a16="http://schemas.microsoft.com/office/drawing/2014/main" id="{3EFF9C2F-7983-451B-A2BD-96BBDC1CAC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7" t="32388" r="16575" b="6746"/>
          <a:stretch/>
        </p:blipFill>
        <p:spPr>
          <a:xfrm>
            <a:off x="1772058" y="1827014"/>
            <a:ext cx="8647884" cy="4291136"/>
          </a:xfrm>
          <a:prstGeom prst="rect">
            <a:avLst/>
          </a:prstGeom>
        </p:spPr>
      </p:pic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Cenário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tângulo 1"/>
          <p:cNvSpPr/>
          <p:nvPr/>
        </p:nvSpPr>
        <p:spPr>
          <a:xfrm>
            <a:off x="6443003" y="3488788"/>
            <a:ext cx="1748936" cy="393895"/>
          </a:xfrm>
          <a:prstGeom prst="rect">
            <a:avLst/>
          </a:prstGeom>
          <a:solidFill>
            <a:srgbClr val="333333"/>
          </a:solidFill>
          <a:ln>
            <a:solidFill>
              <a:srgbClr val="33333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0380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BA25E100-51AD-4000-BCDC-08FC3D5E016E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Segmento de Mercado</a:t>
            </a:r>
          </a:p>
        </p:txBody>
      </p:sp>
      <p:pic>
        <p:nvPicPr>
          <p:cNvPr id="1031" name="Imagem 1030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20" t="2602" r="49315" b="50392"/>
          <a:stretch/>
        </p:blipFill>
        <p:spPr>
          <a:xfrm>
            <a:off x="4642337" y="2082018"/>
            <a:ext cx="1491177" cy="1758462"/>
          </a:xfrm>
          <a:prstGeom prst="rect">
            <a:avLst/>
          </a:prstGeom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id="{C1AD8462-244B-4727-BC61-FDFB87EA4494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09EAD395-A5D9-4DBD-9015-DDC2D2D4E1BD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2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92E0E73-521F-40F5-8C16-DF0DDA360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DC3264AE-B0E1-49E6-933D-7505C81FCFE8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076307F3-9031-47A6-B83C-02935CA18DE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5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92988A3F-DF56-47D1-8BFF-0B5196EBC2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BF5F24E6-BE66-44AE-9003-C27A5344C8B4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3CDD168B-433E-4418-999A-218738BD683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12CA07C-B0EB-4C0E-9446-284B6F3707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E0028611-F369-4518-B11D-D19CC6ABB556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0794D574-EBBA-4060-9BA9-2CBBC5A6DF0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7359070-5F18-419D-A136-39F2559BE3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387" t="2716" r="18685" b="51287"/>
          <a:stretch/>
        </p:blipFill>
        <p:spPr>
          <a:xfrm>
            <a:off x="6212114" y="2082018"/>
            <a:ext cx="1582057" cy="172072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19" t="50339" r="64346" b="386"/>
          <a:stretch/>
        </p:blipFill>
        <p:spPr>
          <a:xfrm>
            <a:off x="3802743" y="3860800"/>
            <a:ext cx="1494970" cy="184331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780" t="49635" r="4089" b="1866"/>
          <a:stretch/>
        </p:blipFill>
        <p:spPr>
          <a:xfrm>
            <a:off x="7053944" y="3831772"/>
            <a:ext cx="1538514" cy="181428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11" t="50388" r="33828" b="-388"/>
          <a:stretch/>
        </p:blipFill>
        <p:spPr>
          <a:xfrm>
            <a:off x="5384800" y="3860800"/>
            <a:ext cx="1567544" cy="187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5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Solução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3" t="33678" r="67881" b="46760"/>
          <a:stretch/>
        </p:blipFill>
        <p:spPr>
          <a:xfrm>
            <a:off x="2438482" y="1850525"/>
            <a:ext cx="1294207" cy="135690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A85FFAA-5715-4498-8B55-F4C380DF3324}"/>
              </a:ext>
            </a:extLst>
          </p:cNvPr>
          <p:cNvSpPr txBox="1"/>
          <p:nvPr/>
        </p:nvSpPr>
        <p:spPr>
          <a:xfrm>
            <a:off x="3732689" y="2228489"/>
            <a:ext cx="2382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Desperdício de água e má sustentabilidade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9752605-4B8C-4428-894E-7002673EA4ED}"/>
              </a:ext>
            </a:extLst>
          </p:cNvPr>
          <p:cNvSpPr txBox="1"/>
          <p:nvPr/>
        </p:nvSpPr>
        <p:spPr>
          <a:xfrm>
            <a:off x="3732689" y="5170998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Produção afetada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4897806-ABDC-4BB7-BDA4-DC611732409E}"/>
              </a:ext>
            </a:extLst>
          </p:cNvPr>
          <p:cNvSpPr txBox="1"/>
          <p:nvPr/>
        </p:nvSpPr>
        <p:spPr>
          <a:xfrm>
            <a:off x="3732689" y="3701227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Gastos Elevados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04" t="34724" r="34418" b="47355"/>
          <a:stretch/>
        </p:blipFill>
        <p:spPr>
          <a:xfrm>
            <a:off x="6485205" y="1927275"/>
            <a:ext cx="1266093" cy="1252024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1DDB79C9-9D71-4F7E-B1E7-914F9D638318}"/>
              </a:ext>
            </a:extLst>
          </p:cNvPr>
          <p:cNvSpPr txBox="1"/>
          <p:nvPr/>
        </p:nvSpPr>
        <p:spPr>
          <a:xfrm>
            <a:off x="7825030" y="2228489"/>
            <a:ext cx="2047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Economia de água por sensor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5C37B57-9FFB-431B-BBC0-F31064541FC4}"/>
              </a:ext>
            </a:extLst>
          </p:cNvPr>
          <p:cNvSpPr txBox="1"/>
          <p:nvPr/>
        </p:nvSpPr>
        <p:spPr>
          <a:xfrm>
            <a:off x="7825030" y="5170998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Aumento da Produção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BAE3057-9CF7-45EC-BA12-49D5376F9991}"/>
              </a:ext>
            </a:extLst>
          </p:cNvPr>
          <p:cNvSpPr txBox="1"/>
          <p:nvPr/>
        </p:nvSpPr>
        <p:spPr>
          <a:xfrm>
            <a:off x="7825030" y="3701227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Ganho econômico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56B3FA8-4CDB-46E7-9210-6ED4BD4F6063}"/>
              </a:ext>
            </a:extLst>
          </p:cNvPr>
          <p:cNvSpPr/>
          <p:nvPr/>
        </p:nvSpPr>
        <p:spPr>
          <a:xfrm>
            <a:off x="5880507" y="1586608"/>
            <a:ext cx="543739" cy="52322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800" b="0" i="1" cap="none" spc="0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0" t="75716" r="67826" b="7249"/>
          <a:stretch/>
        </p:blipFill>
        <p:spPr>
          <a:xfrm>
            <a:off x="2560320" y="4754880"/>
            <a:ext cx="1181686" cy="1181686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t="54490" r="67633" b="27460"/>
          <a:stretch/>
        </p:blipFill>
        <p:spPr>
          <a:xfrm>
            <a:off x="2438239" y="3291840"/>
            <a:ext cx="1294207" cy="1252025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91" t="75244" r="34232" b="6635"/>
          <a:stretch/>
        </p:blipFill>
        <p:spPr>
          <a:xfrm>
            <a:off x="6499274" y="4754880"/>
            <a:ext cx="1288890" cy="1266092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3" t="53620" r="33986" b="27655"/>
          <a:stretch/>
        </p:blipFill>
        <p:spPr>
          <a:xfrm>
            <a:off x="6485205" y="3254634"/>
            <a:ext cx="1325756" cy="130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0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/>
      <p:bldP spid="20" grpId="0"/>
      <p:bldP spid="22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m 76">
            <a:extLst>
              <a:ext uri="{FF2B5EF4-FFF2-40B4-BE49-F238E27FC236}">
                <a16:creationId xmlns:a16="http://schemas.microsoft.com/office/drawing/2014/main" id="{4EEF4788-B977-4EBE-B96A-4F11DF9A07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20" r="14633"/>
          <a:stretch/>
        </p:blipFill>
        <p:spPr>
          <a:xfrm>
            <a:off x="0" y="212451"/>
            <a:ext cx="12192000" cy="6427436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524CDA8F-2BBD-4131-B0CA-FA30A6253776}"/>
              </a:ext>
            </a:extLst>
          </p:cNvPr>
          <p:cNvGrpSpPr/>
          <p:nvPr/>
        </p:nvGrpSpPr>
        <p:grpSpPr>
          <a:xfrm>
            <a:off x="3176947" y="3324749"/>
            <a:ext cx="1278000" cy="1278000"/>
            <a:chOff x="1781057" y="2166985"/>
            <a:chExt cx="1063050" cy="1111016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030D6C68-8D6A-4C09-9EA3-32909E63C242}"/>
                </a:ext>
              </a:extLst>
            </p:cNvPr>
            <p:cNvGrpSpPr/>
            <p:nvPr/>
          </p:nvGrpSpPr>
          <p:grpSpPr>
            <a:xfrm>
              <a:off x="1781057" y="2166985"/>
              <a:ext cx="1063050" cy="1111016"/>
              <a:chOff x="195299" y="2603463"/>
              <a:chExt cx="1435583" cy="1453392"/>
            </a:xfrm>
          </p:grpSpPr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64C4EDC4-A163-4EA8-8A40-51DCDC5E0F9A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71C92200-3FA7-4159-8555-2362C090A452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7" name="Picture 2" descr="Ícone plano do roteador com sinal - Baixar PNG/SVG Transparente">
              <a:extLst>
                <a:ext uri="{FF2B5EF4-FFF2-40B4-BE49-F238E27FC236}">
                  <a16:creationId xmlns:a16="http://schemas.microsoft.com/office/drawing/2014/main" id="{6323EFE2-927A-436B-A361-EC94B92F54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3443" y="2277650"/>
              <a:ext cx="774306" cy="774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90B3DDA5-7965-4039-BF22-12768DD16551}"/>
              </a:ext>
            </a:extLst>
          </p:cNvPr>
          <p:cNvGrpSpPr/>
          <p:nvPr/>
        </p:nvGrpSpPr>
        <p:grpSpPr>
          <a:xfrm>
            <a:off x="7737170" y="2000291"/>
            <a:ext cx="1278000" cy="1278000"/>
            <a:chOff x="8456056" y="2883648"/>
            <a:chExt cx="1197242" cy="1212357"/>
          </a:xfrm>
        </p:grpSpPr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8BF73404-D14A-455F-823B-3A50677A86E8}"/>
                </a:ext>
              </a:extLst>
            </p:cNvPr>
            <p:cNvGrpSpPr/>
            <p:nvPr/>
          </p:nvGrpSpPr>
          <p:grpSpPr>
            <a:xfrm>
              <a:off x="8456056" y="2883648"/>
              <a:ext cx="1197242" cy="1212357"/>
              <a:chOff x="2527593" y="2082044"/>
              <a:chExt cx="1435583" cy="1453392"/>
            </a:xfrm>
          </p:grpSpPr>
          <p:sp>
            <p:nvSpPr>
              <p:cNvPr id="13" name="Elipse 12">
                <a:extLst>
                  <a:ext uri="{FF2B5EF4-FFF2-40B4-BE49-F238E27FC236}">
                    <a16:creationId xmlns:a16="http://schemas.microsoft.com/office/drawing/2014/main" id="{C5B497E3-2640-4F63-A9BC-A6D0792A8BE9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Elipse 13">
                <a:extLst>
                  <a:ext uri="{FF2B5EF4-FFF2-40B4-BE49-F238E27FC236}">
                    <a16:creationId xmlns:a16="http://schemas.microsoft.com/office/drawing/2014/main" id="{5A02D92F-E2F7-44CF-B621-AB31490D61DB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2" name="Picture 12" descr="Website ícones - Download Gratuito em PNG e SVG">
              <a:extLst>
                <a:ext uri="{FF2B5EF4-FFF2-40B4-BE49-F238E27FC236}">
                  <a16:creationId xmlns:a16="http://schemas.microsoft.com/office/drawing/2014/main" id="{FD0C7F4E-382D-48D2-B306-08FF9ABB8E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7475" y="3129995"/>
              <a:ext cx="735566" cy="735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tângulo 14">
            <a:extLst>
              <a:ext uri="{FF2B5EF4-FFF2-40B4-BE49-F238E27FC236}">
                <a16:creationId xmlns:a16="http://schemas.microsoft.com/office/drawing/2014/main" id="{78F5D564-F3E4-4C90-8D6F-817EE742CE66}"/>
              </a:ext>
            </a:extLst>
          </p:cNvPr>
          <p:cNvSpPr/>
          <p:nvPr/>
        </p:nvSpPr>
        <p:spPr>
          <a:xfrm>
            <a:off x="0" y="0"/>
            <a:ext cx="12192000" cy="218113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2C7AA6CF-3767-4DA2-9411-F07F36702979}"/>
              </a:ext>
            </a:extLst>
          </p:cNvPr>
          <p:cNvSpPr/>
          <p:nvPr/>
        </p:nvSpPr>
        <p:spPr>
          <a:xfrm>
            <a:off x="0" y="6639887"/>
            <a:ext cx="12192000" cy="218113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E3AED3DE-1566-4C85-A68B-B91E88ECBC83}"/>
              </a:ext>
            </a:extLst>
          </p:cNvPr>
          <p:cNvGrpSpPr/>
          <p:nvPr/>
        </p:nvGrpSpPr>
        <p:grpSpPr>
          <a:xfrm>
            <a:off x="332711" y="1216104"/>
            <a:ext cx="1278000" cy="1278000"/>
            <a:chOff x="1106613" y="2838354"/>
            <a:chExt cx="1268741" cy="1257006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ECC37642-F935-45FC-86DD-D85A47531824}"/>
                </a:ext>
              </a:extLst>
            </p:cNvPr>
            <p:cNvGrpSpPr/>
            <p:nvPr/>
          </p:nvGrpSpPr>
          <p:grpSpPr>
            <a:xfrm>
              <a:off x="1106613" y="2838354"/>
              <a:ext cx="1268741" cy="1257006"/>
              <a:chOff x="195299" y="2603463"/>
              <a:chExt cx="1435583" cy="1453392"/>
            </a:xfrm>
          </p:grpSpPr>
          <p:sp>
            <p:nvSpPr>
              <p:cNvPr id="20" name="Elipse 19">
                <a:extLst>
                  <a:ext uri="{FF2B5EF4-FFF2-40B4-BE49-F238E27FC236}">
                    <a16:creationId xmlns:a16="http://schemas.microsoft.com/office/drawing/2014/main" id="{8A86C730-9EB0-4FA2-BDF7-52D1BABCE0EC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" name="Elipse 20">
                <a:extLst>
                  <a:ext uri="{FF2B5EF4-FFF2-40B4-BE49-F238E27FC236}">
                    <a16:creationId xmlns:a16="http://schemas.microsoft.com/office/drawing/2014/main" id="{681163BA-87DE-4011-BBB5-BC1D125E9614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BD15EB7C-B9EF-4A6A-B6B4-974FF8A906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22391" r="78261">
                          <a14:foregroundMark x1="34891" y1="28906" x2="34891" y2="28906"/>
                          <a14:foregroundMark x1="38478" y1="22070" x2="38478" y2="22070"/>
                          <a14:foregroundMark x1="36848" y1="38672" x2="36848" y2="38672"/>
                          <a14:foregroundMark x1="45870" y1="43750" x2="45870" y2="43750"/>
                          <a14:foregroundMark x1="53696" y1="44531" x2="53696" y2="44531"/>
                          <a14:foregroundMark x1="54783" y1="74805" x2="54783" y2="74805"/>
                          <a14:foregroundMark x1="45870" y1="76563" x2="45870" y2="76563"/>
                          <a14:foregroundMark x1="62826" y1="69922" x2="62826" y2="69922"/>
                          <a14:foregroundMark x1="64022" y1="59766" x2="64022" y2="59766"/>
                          <a14:foregroundMark x1="60978" y1="55664" x2="60978" y2="556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66" r="22206"/>
            <a:stretch/>
          </p:blipFill>
          <p:spPr>
            <a:xfrm>
              <a:off x="1244227" y="2993850"/>
              <a:ext cx="938942" cy="942725"/>
            </a:xfrm>
            <a:prstGeom prst="rect">
              <a:avLst/>
            </a:prstGeom>
          </p:spPr>
        </p:pic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5224D4E-F9F4-4250-9254-FB670292BCC0}"/>
              </a:ext>
            </a:extLst>
          </p:cNvPr>
          <p:cNvGrpSpPr/>
          <p:nvPr/>
        </p:nvGrpSpPr>
        <p:grpSpPr>
          <a:xfrm>
            <a:off x="3181572" y="1217251"/>
            <a:ext cx="1268741" cy="1257007"/>
            <a:chOff x="2011526" y="2843427"/>
            <a:chExt cx="1063050" cy="1111017"/>
          </a:xfrm>
        </p:grpSpPr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1389F984-F61B-4D5A-B05F-BD73C5965763}"/>
                </a:ext>
              </a:extLst>
            </p:cNvPr>
            <p:cNvGrpSpPr/>
            <p:nvPr/>
          </p:nvGrpSpPr>
          <p:grpSpPr>
            <a:xfrm>
              <a:off x="2011526" y="2843427"/>
              <a:ext cx="1063050" cy="1111017"/>
              <a:chOff x="2527593" y="2082044"/>
              <a:chExt cx="1435583" cy="1453392"/>
            </a:xfrm>
          </p:grpSpPr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1E6694A3-6A3D-40D7-8E01-F3B76DFA1770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Elipse 26">
                <a:extLst>
                  <a:ext uri="{FF2B5EF4-FFF2-40B4-BE49-F238E27FC236}">
                    <a16:creationId xmlns:a16="http://schemas.microsoft.com/office/drawing/2014/main" id="{9EF71BE4-811D-46F4-98EC-9BD463FC4046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5FAD42ED-5F8D-43CE-848F-0C6B17CE37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30435" r="69783">
                          <a14:foregroundMark x1="43478" y1="77148" x2="43478" y2="77148"/>
                          <a14:foregroundMark x1="61413" y1="51172" x2="61413" y2="51172"/>
                          <a14:foregroundMark x1="62065" y1="37500" x2="62065" y2="37500"/>
                          <a14:foregroundMark x1="61087" y1="25195" x2="61087" y2="25195"/>
                          <a14:foregroundMark x1="61196" y1="13867" x2="61196" y2="138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90" r="31301"/>
            <a:stretch/>
          </p:blipFill>
          <p:spPr>
            <a:xfrm>
              <a:off x="2296248" y="2983675"/>
              <a:ext cx="585970" cy="860213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BC0AD2B5-4BCF-43C5-B641-8F50D7A1C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100000">
                          <a14:foregroundMark x1="13400" y1="21000" x2="13400" y2="21000"/>
                          <a14:foregroundMark x1="20600" y1="27600" x2="21600" y2="29000"/>
                          <a14:foregroundMark x1="15600" y1="13600" x2="8600" y2="27200"/>
                          <a14:foregroundMark x1="26400" y1="23200" x2="20800" y2="27800"/>
                          <a14:foregroundMark x1="41600" y1="40600" x2="57400" y2="33400"/>
                          <a14:foregroundMark x1="61800" y1="27200" x2="64600" y2="32000"/>
                          <a14:foregroundMark x1="53200" y1="20200" x2="58600" y2="23600"/>
                          <a14:foregroundMark x1="65800" y1="36000" x2="67000" y2="46600"/>
                          <a14:foregroundMark x1="79200" y1="49200" x2="88000" y2="77200"/>
                          <a14:foregroundMark x1="60200" y1="57400" x2="65600" y2="48200"/>
                          <a14:foregroundMark x1="50400" y1="19000" x2="39800" y2="16200"/>
                          <a14:foregroundMark x1="18800" y1="29000" x2="17200" y2="38800"/>
                          <a14:foregroundMark x1="19200" y1="48200" x2="20000" y2="51000"/>
                          <a14:foregroundMark x1="21200" y1="55800" x2="18800" y2="50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28886" flipH="1">
              <a:off x="2136575" y="3255702"/>
              <a:ext cx="249252" cy="249252"/>
            </a:xfrm>
            <a:prstGeom prst="rect">
              <a:avLst/>
            </a:prstGeom>
          </p:spPr>
        </p:pic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82EC5842-D851-4906-8C68-AE2889C6CD22}"/>
              </a:ext>
            </a:extLst>
          </p:cNvPr>
          <p:cNvGrpSpPr/>
          <p:nvPr/>
        </p:nvGrpSpPr>
        <p:grpSpPr>
          <a:xfrm>
            <a:off x="4922321" y="3992865"/>
            <a:ext cx="2001299" cy="1957834"/>
            <a:chOff x="8660050" y="2838354"/>
            <a:chExt cx="1182509" cy="1217668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CA416D13-50CB-49C3-ABED-E8BCF8C93FCC}"/>
                </a:ext>
              </a:extLst>
            </p:cNvPr>
            <p:cNvGrpSpPr/>
            <p:nvPr/>
          </p:nvGrpSpPr>
          <p:grpSpPr>
            <a:xfrm>
              <a:off x="8660050" y="2838354"/>
              <a:ext cx="1182509" cy="1217668"/>
              <a:chOff x="195299" y="2603463"/>
              <a:chExt cx="1435583" cy="1453392"/>
            </a:xfrm>
          </p:grpSpPr>
          <p:sp>
            <p:nvSpPr>
              <p:cNvPr id="31" name="Elipse 30">
                <a:extLst>
                  <a:ext uri="{FF2B5EF4-FFF2-40B4-BE49-F238E27FC236}">
                    <a16:creationId xmlns:a16="http://schemas.microsoft.com/office/drawing/2014/main" id="{7A4BD2AB-94ED-4B6C-AA5C-21A0C195FC42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Elipse 31">
                <a:extLst>
                  <a:ext uri="{FF2B5EF4-FFF2-40B4-BE49-F238E27FC236}">
                    <a16:creationId xmlns:a16="http://schemas.microsoft.com/office/drawing/2014/main" id="{284F683B-31E1-4CDE-BBD1-492FE48CF862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30" name="Picture 6" descr="Nuvem - ícones de clima grátis">
              <a:extLst>
                <a:ext uri="{FF2B5EF4-FFF2-40B4-BE49-F238E27FC236}">
                  <a16:creationId xmlns:a16="http://schemas.microsoft.com/office/drawing/2014/main" id="{60B2314D-6FC4-432C-A1B7-942CAC77F2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8893" y="2911467"/>
              <a:ext cx="968616" cy="968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51E4F489-EE8E-408E-824E-E0E75D838F2F}"/>
              </a:ext>
            </a:extLst>
          </p:cNvPr>
          <p:cNvGrpSpPr/>
          <p:nvPr/>
        </p:nvGrpSpPr>
        <p:grpSpPr>
          <a:xfrm>
            <a:off x="10390722" y="1110435"/>
            <a:ext cx="1278000" cy="1278000"/>
            <a:chOff x="8898264" y="414192"/>
            <a:chExt cx="1275339" cy="1212357"/>
          </a:xfrm>
        </p:grpSpPr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B319AEA1-1C8E-4331-81C5-E5E7966A59EB}"/>
                </a:ext>
              </a:extLst>
            </p:cNvPr>
            <p:cNvGrpSpPr/>
            <p:nvPr/>
          </p:nvGrpSpPr>
          <p:grpSpPr>
            <a:xfrm>
              <a:off x="8898264" y="414192"/>
              <a:ext cx="1275339" cy="1212357"/>
              <a:chOff x="2527593" y="2082044"/>
              <a:chExt cx="1435583" cy="1453392"/>
            </a:xfrm>
          </p:grpSpPr>
          <p:sp>
            <p:nvSpPr>
              <p:cNvPr id="36" name="Elipse 35">
                <a:extLst>
                  <a:ext uri="{FF2B5EF4-FFF2-40B4-BE49-F238E27FC236}">
                    <a16:creationId xmlns:a16="http://schemas.microsoft.com/office/drawing/2014/main" id="{FAA19DDB-064A-4A5F-9D8A-2907759F10BB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7" name="Elipse 36">
                <a:extLst>
                  <a:ext uri="{FF2B5EF4-FFF2-40B4-BE49-F238E27FC236}">
                    <a16:creationId xmlns:a16="http://schemas.microsoft.com/office/drawing/2014/main" id="{5A459F85-3DCE-422C-92E0-AD973924CCBB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35" name="Imagem 34">
              <a:extLst>
                <a:ext uri="{FF2B5EF4-FFF2-40B4-BE49-F238E27FC236}">
                  <a16:creationId xmlns:a16="http://schemas.microsoft.com/office/drawing/2014/main" id="{2164D2B5-7FFF-4428-8B8E-92B8FF194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4093" y="519186"/>
              <a:ext cx="1019537" cy="1019537"/>
            </a:xfrm>
            <a:prstGeom prst="rect">
              <a:avLst/>
            </a:prstGeom>
          </p:spPr>
        </p:pic>
      </p:grpSp>
      <p:pic>
        <p:nvPicPr>
          <p:cNvPr id="38" name="Picture 8" descr="Hand Graving Smartphone free vector icons designed by Freepik | Mobile icon,  Free icons, Phone icon">
            <a:extLst>
              <a:ext uri="{FF2B5EF4-FFF2-40B4-BE49-F238E27FC236}">
                <a16:creationId xmlns:a16="http://schemas.microsoft.com/office/drawing/2014/main" id="{BA7A27A5-E465-47AA-B57B-512F136D6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4940">
            <a:off x="11284633" y="1853835"/>
            <a:ext cx="629038" cy="62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4" descr="Wifi icon - Free download on Iconfinder">
            <a:extLst>
              <a:ext uri="{FF2B5EF4-FFF2-40B4-BE49-F238E27FC236}">
                <a16:creationId xmlns:a16="http://schemas.microsoft.com/office/drawing/2014/main" id="{8191B4D8-92CA-4437-9D4E-E07C33387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63528">
            <a:off x="3546053" y="2880321"/>
            <a:ext cx="321251" cy="32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CaixaDeTexto 39">
            <a:extLst>
              <a:ext uri="{FF2B5EF4-FFF2-40B4-BE49-F238E27FC236}">
                <a16:creationId xmlns:a16="http://schemas.microsoft.com/office/drawing/2014/main" id="{A134F6EA-1AC9-4905-8C28-853449064363}"/>
              </a:ext>
            </a:extLst>
          </p:cNvPr>
          <p:cNvSpPr txBox="1"/>
          <p:nvPr/>
        </p:nvSpPr>
        <p:spPr>
          <a:xfrm>
            <a:off x="34117" y="2700107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EDE9A2"/>
                </a:solidFill>
              </a:rPr>
              <a:t>Plantação</a:t>
            </a:r>
          </a:p>
          <a:p>
            <a:endParaRPr lang="pt-BR" dirty="0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F9A48E78-CB42-4BDD-B3AD-BAB8074B121A}"/>
              </a:ext>
            </a:extLst>
          </p:cNvPr>
          <p:cNvGrpSpPr/>
          <p:nvPr/>
        </p:nvGrpSpPr>
        <p:grpSpPr>
          <a:xfrm>
            <a:off x="5006096" y="5411997"/>
            <a:ext cx="3773960" cy="860450"/>
            <a:chOff x="2815274" y="4547444"/>
            <a:chExt cx="5667985" cy="1257007"/>
          </a:xfrm>
        </p:grpSpPr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070131A3-E8C8-4FBB-9726-7D9562392F85}"/>
                </a:ext>
              </a:extLst>
            </p:cNvPr>
            <p:cNvGrpSpPr/>
            <p:nvPr/>
          </p:nvGrpSpPr>
          <p:grpSpPr>
            <a:xfrm>
              <a:off x="2815274" y="4547444"/>
              <a:ext cx="1270291" cy="1257007"/>
              <a:chOff x="195299" y="2603463"/>
              <a:chExt cx="1435583" cy="1453392"/>
            </a:xfrm>
          </p:grpSpPr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FED730F9-B20C-4937-8342-BAC59976FC0A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Elipse 44">
                <a:extLst>
                  <a:ext uri="{FF2B5EF4-FFF2-40B4-BE49-F238E27FC236}">
                    <a16:creationId xmlns:a16="http://schemas.microsoft.com/office/drawing/2014/main" id="{19E34188-7D88-4123-9C10-A47EC00FE442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43" name="Picture 2" descr="ícone Servidor Livre de Windows 8 Icon">
              <a:extLst>
                <a:ext uri="{FF2B5EF4-FFF2-40B4-BE49-F238E27FC236}">
                  <a16:creationId xmlns:a16="http://schemas.microsoft.com/office/drawing/2014/main" id="{E3757ED4-E4B1-4ED4-B8F2-9A72786B05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0" r="100000">
                          <a14:foregroundMark x1="35111" y1="36000" x2="35111" y2="36000"/>
                          <a14:foregroundMark x1="34667" y1="24000" x2="34667" y2="24000"/>
                          <a14:foregroundMark x1="92444" y1="41778" x2="92444" y2="41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1325" y="4697175"/>
              <a:ext cx="791934" cy="791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ED37D39B-D6FA-462E-BFCC-F886D4D8E8C4}"/>
              </a:ext>
            </a:extLst>
          </p:cNvPr>
          <p:cNvGrpSpPr/>
          <p:nvPr/>
        </p:nvGrpSpPr>
        <p:grpSpPr>
          <a:xfrm>
            <a:off x="10382778" y="2903500"/>
            <a:ext cx="1278000" cy="1278000"/>
            <a:chOff x="10614857" y="3030571"/>
            <a:chExt cx="1275339" cy="1212357"/>
          </a:xfrm>
        </p:grpSpPr>
        <p:grpSp>
          <p:nvGrpSpPr>
            <p:cNvPr id="47" name="Agrupar 46">
              <a:extLst>
                <a:ext uri="{FF2B5EF4-FFF2-40B4-BE49-F238E27FC236}">
                  <a16:creationId xmlns:a16="http://schemas.microsoft.com/office/drawing/2014/main" id="{EE7AA2AF-6F28-4F20-909B-DAD0FE0CF913}"/>
                </a:ext>
              </a:extLst>
            </p:cNvPr>
            <p:cNvGrpSpPr/>
            <p:nvPr/>
          </p:nvGrpSpPr>
          <p:grpSpPr>
            <a:xfrm>
              <a:off x="10614857" y="3030571"/>
              <a:ext cx="1275339" cy="1212357"/>
              <a:chOff x="2527593" y="2082044"/>
              <a:chExt cx="1435583" cy="1453392"/>
            </a:xfrm>
          </p:grpSpPr>
          <p:sp>
            <p:nvSpPr>
              <p:cNvPr id="49" name="Elipse 48">
                <a:extLst>
                  <a:ext uri="{FF2B5EF4-FFF2-40B4-BE49-F238E27FC236}">
                    <a16:creationId xmlns:a16="http://schemas.microsoft.com/office/drawing/2014/main" id="{978046D5-5A32-41FB-A98E-6CB8386C98BC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0" name="Elipse 49">
                <a:extLst>
                  <a:ext uri="{FF2B5EF4-FFF2-40B4-BE49-F238E27FC236}">
                    <a16:creationId xmlns:a16="http://schemas.microsoft.com/office/drawing/2014/main" id="{BDB4601C-D973-4584-9986-7CCE0B11B2D7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23D1CF68-04A8-4E2E-94EC-D99F58D96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686" y="3135565"/>
              <a:ext cx="1019537" cy="1019537"/>
            </a:xfrm>
            <a:prstGeom prst="rect">
              <a:avLst/>
            </a:prstGeom>
          </p:spPr>
        </p:pic>
      </p:grpSp>
      <p:pic>
        <p:nvPicPr>
          <p:cNvPr id="51" name="Picture 10" descr="Ícone de laptop simples - Baixar PNG/SVG Transparente">
            <a:extLst>
              <a:ext uri="{FF2B5EF4-FFF2-40B4-BE49-F238E27FC236}">
                <a16:creationId xmlns:a16="http://schemas.microsoft.com/office/drawing/2014/main" id="{CA485AD0-3F9C-4F1E-802A-B7BCF6374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6026" y="3452047"/>
            <a:ext cx="808761" cy="80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4" descr="Wifi icon - Free download on Iconfinder">
            <a:extLst>
              <a:ext uri="{FF2B5EF4-FFF2-40B4-BE49-F238E27FC236}">
                <a16:creationId xmlns:a16="http://schemas.microsoft.com/office/drawing/2014/main" id="{0F28A72D-1E97-44B7-AB21-A233002D0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942" y="1918377"/>
            <a:ext cx="578866" cy="57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CaixaDeTexto 52">
            <a:extLst>
              <a:ext uri="{FF2B5EF4-FFF2-40B4-BE49-F238E27FC236}">
                <a16:creationId xmlns:a16="http://schemas.microsoft.com/office/drawing/2014/main" id="{38A2A538-861B-4BBE-B49D-FE1558ABF774}"/>
              </a:ext>
            </a:extLst>
          </p:cNvPr>
          <p:cNvSpPr txBox="1"/>
          <p:nvPr/>
        </p:nvSpPr>
        <p:spPr>
          <a:xfrm>
            <a:off x="2899115" y="2444504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EDE9A2"/>
                </a:solidFill>
              </a:rPr>
              <a:t>Sensor</a:t>
            </a:r>
          </a:p>
          <a:p>
            <a:endParaRPr lang="pt-BR" dirty="0"/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8CEDF835-D4CE-4C6F-A505-05741C6CE2A0}"/>
              </a:ext>
            </a:extLst>
          </p:cNvPr>
          <p:cNvSpPr txBox="1"/>
          <p:nvPr/>
        </p:nvSpPr>
        <p:spPr>
          <a:xfrm>
            <a:off x="4512725" y="6263798"/>
            <a:ext cx="1831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EAEAA0"/>
                </a:solidFill>
              </a:rPr>
              <a:t>Servidor</a:t>
            </a:r>
          </a:p>
          <a:p>
            <a:endParaRPr lang="pt-BR" dirty="0"/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23065CD6-7EC8-42A5-A28E-A9856DA52C2E}"/>
              </a:ext>
            </a:extLst>
          </p:cNvPr>
          <p:cNvSpPr txBox="1"/>
          <p:nvPr/>
        </p:nvSpPr>
        <p:spPr>
          <a:xfrm>
            <a:off x="10132658" y="2479630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EDE9A2"/>
                </a:solidFill>
              </a:rPr>
              <a:t>Usuário</a:t>
            </a:r>
          </a:p>
          <a:p>
            <a:endParaRPr lang="pt-BR" dirty="0"/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046C9E0B-FB8D-47A0-B573-5018C4ACFCF4}"/>
              </a:ext>
            </a:extLst>
          </p:cNvPr>
          <p:cNvSpPr txBox="1"/>
          <p:nvPr/>
        </p:nvSpPr>
        <p:spPr>
          <a:xfrm>
            <a:off x="5025269" y="3545002"/>
            <a:ext cx="18316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Nuvem</a:t>
            </a:r>
          </a:p>
          <a:p>
            <a:endParaRPr lang="pt-BR" dirty="0"/>
          </a:p>
        </p:txBody>
      </p: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FE46525A-1968-4053-B39E-4B668F0106BC}"/>
              </a:ext>
            </a:extLst>
          </p:cNvPr>
          <p:cNvCxnSpPr>
            <a:cxnSpLocks/>
          </p:cNvCxnSpPr>
          <p:nvPr/>
        </p:nvCxnSpPr>
        <p:spPr>
          <a:xfrm flipV="1">
            <a:off x="1734494" y="1845754"/>
            <a:ext cx="1332135" cy="319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ED17E0A3-DEB8-4AD4-B70E-AAF423289F8A}"/>
              </a:ext>
            </a:extLst>
          </p:cNvPr>
          <p:cNvCxnSpPr>
            <a:cxnSpLocks/>
          </p:cNvCxnSpPr>
          <p:nvPr/>
        </p:nvCxnSpPr>
        <p:spPr>
          <a:xfrm>
            <a:off x="3828832" y="2762154"/>
            <a:ext cx="1119" cy="528611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DDC68EA8-54FF-4133-BC95-C6A3FCD6C1FF}"/>
              </a:ext>
            </a:extLst>
          </p:cNvPr>
          <p:cNvCxnSpPr>
            <a:cxnSpLocks/>
          </p:cNvCxnSpPr>
          <p:nvPr/>
        </p:nvCxnSpPr>
        <p:spPr>
          <a:xfrm flipH="1" flipV="1">
            <a:off x="4389135" y="4368460"/>
            <a:ext cx="533186" cy="234289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id="{37A7254D-93AE-4006-A0BF-E1263B9E140F}"/>
              </a:ext>
            </a:extLst>
          </p:cNvPr>
          <p:cNvCxnSpPr/>
          <p:nvPr/>
        </p:nvCxnSpPr>
        <p:spPr>
          <a:xfrm flipV="1">
            <a:off x="9989808" y="2327478"/>
            <a:ext cx="392970" cy="30582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CE3E150F-AC00-4DE4-8C3B-A94914B53D5D}"/>
              </a:ext>
            </a:extLst>
          </p:cNvPr>
          <p:cNvCxnSpPr>
            <a:cxnSpLocks/>
          </p:cNvCxnSpPr>
          <p:nvPr/>
        </p:nvCxnSpPr>
        <p:spPr>
          <a:xfrm>
            <a:off x="10029632" y="2647672"/>
            <a:ext cx="340550" cy="337383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tângulo 63">
            <a:extLst>
              <a:ext uri="{FF2B5EF4-FFF2-40B4-BE49-F238E27FC236}">
                <a16:creationId xmlns:a16="http://schemas.microsoft.com/office/drawing/2014/main" id="{2BD70F68-A17F-4961-B86B-EE42CC8D1103}"/>
              </a:ext>
            </a:extLst>
          </p:cNvPr>
          <p:cNvSpPr/>
          <p:nvPr/>
        </p:nvSpPr>
        <p:spPr>
          <a:xfrm>
            <a:off x="4930660" y="352257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65" name="CaixaDeTexto 116">
            <a:extLst>
              <a:ext uri="{FF2B5EF4-FFF2-40B4-BE49-F238E27FC236}">
                <a16:creationId xmlns:a16="http://schemas.microsoft.com/office/drawing/2014/main" id="{D6F537AD-98F2-419A-995E-8B1AB76DF22E}"/>
              </a:ext>
            </a:extLst>
          </p:cNvPr>
          <p:cNvSpPr txBox="1"/>
          <p:nvPr/>
        </p:nvSpPr>
        <p:spPr>
          <a:xfrm>
            <a:off x="4772624" y="328091"/>
            <a:ext cx="19527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HLD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66" name="CaixaDeTexto 117">
            <a:extLst>
              <a:ext uri="{FF2B5EF4-FFF2-40B4-BE49-F238E27FC236}">
                <a16:creationId xmlns:a16="http://schemas.microsoft.com/office/drawing/2014/main" id="{37A002C6-D6F4-4E5C-9F73-14CC57333762}"/>
              </a:ext>
            </a:extLst>
          </p:cNvPr>
          <p:cNvSpPr txBox="1"/>
          <p:nvPr/>
        </p:nvSpPr>
        <p:spPr>
          <a:xfrm>
            <a:off x="4797567" y="973090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High Level Design</a:t>
            </a:r>
          </a:p>
          <a:p>
            <a:endParaRPr lang="pt-BR" dirty="0"/>
          </a:p>
        </p:txBody>
      </p: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0BCA2742-5C91-4BC0-B1DA-78C3097FF1B9}"/>
              </a:ext>
            </a:extLst>
          </p:cNvPr>
          <p:cNvGrpSpPr/>
          <p:nvPr/>
        </p:nvGrpSpPr>
        <p:grpSpPr>
          <a:xfrm>
            <a:off x="6526962" y="419876"/>
            <a:ext cx="911630" cy="925141"/>
            <a:chOff x="4515232" y="1784258"/>
            <a:chExt cx="3157057" cy="3310506"/>
          </a:xfrm>
        </p:grpSpPr>
        <p:sp>
          <p:nvSpPr>
            <p:cNvPr id="68" name="Elipse 67">
              <a:extLst>
                <a:ext uri="{FF2B5EF4-FFF2-40B4-BE49-F238E27FC236}">
                  <a16:creationId xmlns:a16="http://schemas.microsoft.com/office/drawing/2014/main" id="{DCEA1158-E11A-48BE-84A2-1429CC402065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69" name="Imagem 68">
              <a:extLst>
                <a:ext uri="{FF2B5EF4-FFF2-40B4-BE49-F238E27FC236}">
                  <a16:creationId xmlns:a16="http://schemas.microsoft.com/office/drawing/2014/main" id="{1433D436-2738-4EF9-A025-87037EB01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F9BD952B-6B39-4A06-BD5E-27035AE551C5}"/>
              </a:ext>
            </a:extLst>
          </p:cNvPr>
          <p:cNvGrpSpPr/>
          <p:nvPr/>
        </p:nvGrpSpPr>
        <p:grpSpPr>
          <a:xfrm>
            <a:off x="6016974" y="5396895"/>
            <a:ext cx="926927" cy="907289"/>
            <a:chOff x="4656796" y="4575720"/>
            <a:chExt cx="1270291" cy="1264267"/>
          </a:xfrm>
        </p:grpSpPr>
        <p:grpSp>
          <p:nvGrpSpPr>
            <p:cNvPr id="71" name="Agrupar 70">
              <a:extLst>
                <a:ext uri="{FF2B5EF4-FFF2-40B4-BE49-F238E27FC236}">
                  <a16:creationId xmlns:a16="http://schemas.microsoft.com/office/drawing/2014/main" id="{CBE338CB-F1A7-4823-AFBF-C6E51CE879C3}"/>
                </a:ext>
              </a:extLst>
            </p:cNvPr>
            <p:cNvGrpSpPr/>
            <p:nvPr/>
          </p:nvGrpSpPr>
          <p:grpSpPr>
            <a:xfrm>
              <a:off x="4656796" y="4575720"/>
              <a:ext cx="1270291" cy="1264267"/>
              <a:chOff x="2527593" y="2082044"/>
              <a:chExt cx="1435583" cy="1453392"/>
            </a:xfrm>
          </p:grpSpPr>
          <p:sp>
            <p:nvSpPr>
              <p:cNvPr id="73" name="Elipse 72">
                <a:extLst>
                  <a:ext uri="{FF2B5EF4-FFF2-40B4-BE49-F238E27FC236}">
                    <a16:creationId xmlns:a16="http://schemas.microsoft.com/office/drawing/2014/main" id="{5821E18A-B1C5-42A4-B841-B5117497741E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4" name="Elipse 73">
                <a:extLst>
                  <a:ext uri="{FF2B5EF4-FFF2-40B4-BE49-F238E27FC236}">
                    <a16:creationId xmlns:a16="http://schemas.microsoft.com/office/drawing/2014/main" id="{81331A1B-1F06-4549-BE5B-4C13D2A2C990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72" name="Imagem 71">
              <a:extLst>
                <a:ext uri="{FF2B5EF4-FFF2-40B4-BE49-F238E27FC236}">
                  <a16:creationId xmlns:a16="http://schemas.microsoft.com/office/drawing/2014/main" id="{FB879B12-70B4-43BD-9C89-AC42815D3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3235" y="4778292"/>
              <a:ext cx="888245" cy="888245"/>
            </a:xfrm>
            <a:prstGeom prst="rect">
              <a:avLst/>
            </a:prstGeom>
          </p:spPr>
        </p:pic>
      </p:grp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23134ED2-97B2-4BB4-A444-E0C6D927E7C6}"/>
              </a:ext>
            </a:extLst>
          </p:cNvPr>
          <p:cNvSpPr txBox="1"/>
          <p:nvPr/>
        </p:nvSpPr>
        <p:spPr>
          <a:xfrm>
            <a:off x="5589658" y="6263798"/>
            <a:ext cx="1831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EAEAA0"/>
                </a:solidFill>
              </a:rPr>
              <a:t>BD</a:t>
            </a:r>
          </a:p>
          <a:p>
            <a:endParaRPr lang="pt-BR" dirty="0"/>
          </a:p>
        </p:txBody>
      </p:sp>
      <p:cxnSp>
        <p:nvCxnSpPr>
          <p:cNvPr id="76" name="Conector de Seta Reta 75">
            <a:extLst>
              <a:ext uri="{FF2B5EF4-FFF2-40B4-BE49-F238E27FC236}">
                <a16:creationId xmlns:a16="http://schemas.microsoft.com/office/drawing/2014/main" id="{99196BD9-9369-4AA2-828F-65020A9F4023}"/>
              </a:ext>
            </a:extLst>
          </p:cNvPr>
          <p:cNvCxnSpPr>
            <a:cxnSpLocks/>
          </p:cNvCxnSpPr>
          <p:nvPr/>
        </p:nvCxnSpPr>
        <p:spPr>
          <a:xfrm flipH="1">
            <a:off x="6822161" y="3117305"/>
            <a:ext cx="1064664" cy="1225425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de Seta Reta 77">
            <a:extLst>
              <a:ext uri="{FF2B5EF4-FFF2-40B4-BE49-F238E27FC236}">
                <a16:creationId xmlns:a16="http://schemas.microsoft.com/office/drawing/2014/main" id="{6B9DE924-B117-4A4D-89B3-9B113160E3A3}"/>
              </a:ext>
            </a:extLst>
          </p:cNvPr>
          <p:cNvCxnSpPr>
            <a:cxnSpLocks/>
          </p:cNvCxnSpPr>
          <p:nvPr/>
        </p:nvCxnSpPr>
        <p:spPr>
          <a:xfrm flipH="1" flipV="1">
            <a:off x="9133211" y="2623717"/>
            <a:ext cx="916742" cy="4006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56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B480A9DE-E979-4C63-96A3-2FCFD42F6F4E}"/>
              </a:ext>
            </a:extLst>
          </p:cNvPr>
          <p:cNvCxnSpPr>
            <a:cxnSpLocks/>
          </p:cNvCxnSpPr>
          <p:nvPr/>
        </p:nvCxnSpPr>
        <p:spPr>
          <a:xfrm flipV="1">
            <a:off x="1644072" y="3247089"/>
            <a:ext cx="526472" cy="32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14" descr="Wifi ícones - Download Gratuito em PNG e SVG">
            <a:extLst>
              <a:ext uri="{FF2B5EF4-FFF2-40B4-BE49-F238E27FC236}">
                <a16:creationId xmlns:a16="http://schemas.microsoft.com/office/drawing/2014/main" id="{274105B4-8A13-45AB-907E-0FF3C0196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643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9" name="Conector de Seta Reta 88">
            <a:extLst>
              <a:ext uri="{FF2B5EF4-FFF2-40B4-BE49-F238E27FC236}">
                <a16:creationId xmlns:a16="http://schemas.microsoft.com/office/drawing/2014/main" id="{2D869ED5-756A-4468-8CD4-C7CF8B17B35F}"/>
              </a:ext>
            </a:extLst>
          </p:cNvPr>
          <p:cNvCxnSpPr>
            <a:cxnSpLocks/>
          </p:cNvCxnSpPr>
          <p:nvPr/>
        </p:nvCxnSpPr>
        <p:spPr>
          <a:xfrm flipH="1">
            <a:off x="3720597" y="3247089"/>
            <a:ext cx="85430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de Seta Reta 91">
            <a:extLst>
              <a:ext uri="{FF2B5EF4-FFF2-40B4-BE49-F238E27FC236}">
                <a16:creationId xmlns:a16="http://schemas.microsoft.com/office/drawing/2014/main" id="{71D8E999-407D-479E-8A70-4B7BD949A9B8}"/>
              </a:ext>
            </a:extLst>
          </p:cNvPr>
          <p:cNvCxnSpPr>
            <a:cxnSpLocks/>
          </p:cNvCxnSpPr>
          <p:nvPr/>
        </p:nvCxnSpPr>
        <p:spPr>
          <a:xfrm flipH="1">
            <a:off x="5725141" y="3247089"/>
            <a:ext cx="694384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de Seta Reta 110">
            <a:extLst>
              <a:ext uri="{FF2B5EF4-FFF2-40B4-BE49-F238E27FC236}">
                <a16:creationId xmlns:a16="http://schemas.microsoft.com/office/drawing/2014/main" id="{5AE4B0C9-2AF5-4820-A89B-F7F347D719E2}"/>
              </a:ext>
            </a:extLst>
          </p:cNvPr>
          <p:cNvCxnSpPr>
            <a:cxnSpLocks/>
          </p:cNvCxnSpPr>
          <p:nvPr/>
        </p:nvCxnSpPr>
        <p:spPr>
          <a:xfrm flipH="1">
            <a:off x="8246668" y="3247089"/>
            <a:ext cx="57431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12" descr="Website ícones - Download Gratuito em PNG e SVG">
            <a:extLst>
              <a:ext uri="{FF2B5EF4-FFF2-40B4-BE49-F238E27FC236}">
                <a16:creationId xmlns:a16="http://schemas.microsoft.com/office/drawing/2014/main" id="{F2BF768E-207C-40E4-BDA3-3BFC21CC1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891" y="2781686"/>
            <a:ext cx="932620" cy="92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14" descr="Wifi ícones - Download Gratuito em PNG e SVG">
            <a:extLst>
              <a:ext uri="{FF2B5EF4-FFF2-40B4-BE49-F238E27FC236}">
                <a16:creationId xmlns:a16="http://schemas.microsoft.com/office/drawing/2014/main" id="{1FDCB733-9278-4537-954C-684922F2C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998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6" name="Conector de Seta Reta 115">
            <a:extLst>
              <a:ext uri="{FF2B5EF4-FFF2-40B4-BE49-F238E27FC236}">
                <a16:creationId xmlns:a16="http://schemas.microsoft.com/office/drawing/2014/main" id="{72699866-DC43-4C51-8255-FB52E671C7AC}"/>
              </a:ext>
            </a:extLst>
          </p:cNvPr>
          <p:cNvCxnSpPr>
            <a:cxnSpLocks/>
          </p:cNvCxnSpPr>
          <p:nvPr/>
        </p:nvCxnSpPr>
        <p:spPr>
          <a:xfrm flipH="1">
            <a:off x="9886927" y="3247089"/>
            <a:ext cx="57431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4" descr="Wifi ícones - Download Gratuito em PNG e SVG">
            <a:extLst>
              <a:ext uri="{FF2B5EF4-FFF2-40B4-BE49-F238E27FC236}">
                <a16:creationId xmlns:a16="http://schemas.microsoft.com/office/drawing/2014/main" id="{F75088D6-C746-40B7-B6B4-31A23DF73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978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9" name="Agrupar 108">
            <a:extLst>
              <a:ext uri="{FF2B5EF4-FFF2-40B4-BE49-F238E27FC236}">
                <a16:creationId xmlns:a16="http://schemas.microsoft.com/office/drawing/2014/main" id="{1F1DAAA3-7AED-4287-99E4-97AC79BE4E10}"/>
              </a:ext>
            </a:extLst>
          </p:cNvPr>
          <p:cNvGrpSpPr/>
          <p:nvPr/>
        </p:nvGrpSpPr>
        <p:grpSpPr>
          <a:xfrm>
            <a:off x="19727" y="2012984"/>
            <a:ext cx="1831672" cy="2118991"/>
            <a:chOff x="19727" y="2012984"/>
            <a:chExt cx="1831672" cy="2118991"/>
          </a:xfrm>
        </p:grpSpPr>
        <p:grpSp>
          <p:nvGrpSpPr>
            <p:cNvPr id="93" name="Agrupar 92">
              <a:extLst>
                <a:ext uri="{FF2B5EF4-FFF2-40B4-BE49-F238E27FC236}">
                  <a16:creationId xmlns:a16="http://schemas.microsoft.com/office/drawing/2014/main" id="{AAC19445-D76E-48B4-8642-AD7F28D7830A}"/>
                </a:ext>
              </a:extLst>
            </p:cNvPr>
            <p:cNvGrpSpPr/>
            <p:nvPr/>
          </p:nvGrpSpPr>
          <p:grpSpPr>
            <a:xfrm>
              <a:off x="236289" y="2438402"/>
              <a:ext cx="1407783" cy="1693573"/>
              <a:chOff x="236289" y="2438402"/>
              <a:chExt cx="1407783" cy="1693573"/>
            </a:xfrm>
          </p:grpSpPr>
          <p:pic>
            <p:nvPicPr>
              <p:cNvPr id="79" name="Imagem 78">
                <a:extLst>
                  <a:ext uri="{FF2B5EF4-FFF2-40B4-BE49-F238E27FC236}">
                    <a16:creationId xmlns:a16="http://schemas.microsoft.com/office/drawing/2014/main" id="{09C900B4-F106-401A-AB26-ACA3F85F68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22391" r="78261">
                            <a14:foregroundMark x1="34891" y1="28906" x2="34891" y2="28906"/>
                            <a14:foregroundMark x1="38478" y1="22070" x2="38478" y2="22070"/>
                            <a14:foregroundMark x1="36848" y1="38672" x2="36848" y2="38672"/>
                            <a14:foregroundMark x1="45870" y1="43750" x2="45870" y2="43750"/>
                            <a14:foregroundMark x1="53696" y1="44531" x2="53696" y2="44531"/>
                            <a14:foregroundMark x1="54783" y1="74805" x2="54783" y2="74805"/>
                            <a14:foregroundMark x1="45870" y1="76563" x2="45870" y2="76563"/>
                            <a14:foregroundMark x1="62826" y1="69922" x2="62826" y2="69922"/>
                            <a14:foregroundMark x1="64022" y1="59766" x2="64022" y2="59766"/>
                            <a14:foregroundMark x1="60978" y1="55664" x2="60978" y2="5566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66" r="22206"/>
              <a:stretch/>
            </p:blipFill>
            <p:spPr>
              <a:xfrm>
                <a:off x="351256" y="2947699"/>
                <a:ext cx="1168614" cy="1184276"/>
              </a:xfrm>
              <a:prstGeom prst="rect">
                <a:avLst/>
              </a:prstGeom>
            </p:spPr>
          </p:pic>
          <p:sp>
            <p:nvSpPr>
              <p:cNvPr id="80" name="Retângulo 79">
                <a:extLst>
                  <a:ext uri="{FF2B5EF4-FFF2-40B4-BE49-F238E27FC236}">
                    <a16:creationId xmlns:a16="http://schemas.microsoft.com/office/drawing/2014/main" id="{147D2CB3-50A7-450E-A517-62808C22FD42}"/>
                  </a:ext>
                </a:extLst>
              </p:cNvPr>
              <p:cNvSpPr/>
              <p:nvPr/>
            </p:nvSpPr>
            <p:spPr>
              <a:xfrm>
                <a:off x="236289" y="2438402"/>
                <a:ext cx="1407783" cy="1617374"/>
              </a:xfrm>
              <a:prstGeom prst="rect">
                <a:avLst/>
              </a:prstGeom>
              <a:noFill/>
              <a:ln w="28575">
                <a:solidFill>
                  <a:srgbClr val="EDE9A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22" name="CaixaDeTexto 121">
              <a:extLst>
                <a:ext uri="{FF2B5EF4-FFF2-40B4-BE49-F238E27FC236}">
                  <a16:creationId xmlns:a16="http://schemas.microsoft.com/office/drawing/2014/main" id="{FAFD8B0A-961F-496C-A563-1AFE9EF0641F}"/>
                </a:ext>
              </a:extLst>
            </p:cNvPr>
            <p:cNvSpPr txBox="1"/>
            <p:nvPr/>
          </p:nvSpPr>
          <p:spPr>
            <a:xfrm>
              <a:off x="19727" y="2012984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PLANTAÇÃO</a:t>
              </a:r>
            </a:p>
            <a:p>
              <a:endParaRPr lang="pt-BR" dirty="0"/>
            </a:p>
          </p:txBody>
        </p:sp>
      </p:grpSp>
      <p:grpSp>
        <p:nvGrpSpPr>
          <p:cNvPr id="1025" name="Agrupar 1024">
            <a:extLst>
              <a:ext uri="{FF2B5EF4-FFF2-40B4-BE49-F238E27FC236}">
                <a16:creationId xmlns:a16="http://schemas.microsoft.com/office/drawing/2014/main" id="{E10F4F6D-0E37-4D95-A597-0A91FCB81A3E}"/>
              </a:ext>
            </a:extLst>
          </p:cNvPr>
          <p:cNvGrpSpPr/>
          <p:nvPr/>
        </p:nvGrpSpPr>
        <p:grpSpPr>
          <a:xfrm>
            <a:off x="2029154" y="2515899"/>
            <a:ext cx="1831672" cy="2155251"/>
            <a:chOff x="2029154" y="2515899"/>
            <a:chExt cx="1831672" cy="2155251"/>
          </a:xfrm>
        </p:grpSpPr>
        <p:grpSp>
          <p:nvGrpSpPr>
            <p:cNvPr id="1024" name="Agrupar 1023">
              <a:extLst>
                <a:ext uri="{FF2B5EF4-FFF2-40B4-BE49-F238E27FC236}">
                  <a16:creationId xmlns:a16="http://schemas.microsoft.com/office/drawing/2014/main" id="{562C17D2-D6C2-4B8C-8B65-502CA5198F07}"/>
                </a:ext>
              </a:extLst>
            </p:cNvPr>
            <p:cNvGrpSpPr/>
            <p:nvPr/>
          </p:nvGrpSpPr>
          <p:grpSpPr>
            <a:xfrm>
              <a:off x="2206186" y="2515899"/>
              <a:ext cx="1434192" cy="1465233"/>
              <a:chOff x="2206186" y="2515899"/>
              <a:chExt cx="1434192" cy="1465233"/>
            </a:xfrm>
          </p:grpSpPr>
          <p:pic>
            <p:nvPicPr>
              <p:cNvPr id="1028" name="Picture 4" descr="Monitoramento em tempo real e online da temperatura e umidade – Way Data  Solution">
                <a:extLst>
                  <a:ext uri="{FF2B5EF4-FFF2-40B4-BE49-F238E27FC236}">
                    <a16:creationId xmlns:a16="http://schemas.microsoft.com/office/drawing/2014/main" id="{EE78202B-C088-4583-BB4A-C533CF2E17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5234" y="2690092"/>
                <a:ext cx="1335144" cy="1291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0806EBD9-7BEE-450C-B65B-05C5730FDDAC}"/>
                  </a:ext>
                </a:extLst>
              </p:cNvPr>
              <p:cNvSpPr/>
              <p:nvPr/>
            </p:nvSpPr>
            <p:spPr>
              <a:xfrm>
                <a:off x="3009750" y="3530601"/>
                <a:ext cx="352284" cy="353291"/>
              </a:xfrm>
              <a:prstGeom prst="ellipse">
                <a:avLst/>
              </a:prstGeom>
              <a:solidFill>
                <a:srgbClr val="55A44E"/>
              </a:solidFill>
              <a:ln>
                <a:solidFill>
                  <a:srgbClr val="55A44E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37132960-10BC-4F4E-82E7-73C8EDF29191}"/>
                  </a:ext>
                </a:extLst>
              </p:cNvPr>
              <p:cNvSpPr/>
              <p:nvPr/>
            </p:nvSpPr>
            <p:spPr>
              <a:xfrm>
                <a:off x="3158184" y="2940628"/>
                <a:ext cx="65306" cy="766618"/>
              </a:xfrm>
              <a:prstGeom prst="rect">
                <a:avLst/>
              </a:prstGeom>
              <a:solidFill>
                <a:srgbClr val="55A44E"/>
              </a:solidFill>
              <a:ln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30" name="Picture 6" descr="Umidade - ícones de clima grátis">
                <a:extLst>
                  <a:ext uri="{FF2B5EF4-FFF2-40B4-BE49-F238E27FC236}">
                    <a16:creationId xmlns:a16="http://schemas.microsoft.com/office/drawing/2014/main" id="{B36AF7D6-6A15-4F3B-9BEF-BBD09FD0DE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duotone>
                  <a:prstClr val="black"/>
                  <a:srgbClr val="EDE9A2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06186" y="2515899"/>
                <a:ext cx="454892" cy="4548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3" name="CaixaDeTexto 122">
              <a:extLst>
                <a:ext uri="{FF2B5EF4-FFF2-40B4-BE49-F238E27FC236}">
                  <a16:creationId xmlns:a16="http://schemas.microsoft.com/office/drawing/2014/main" id="{0A16B78E-0699-46E6-B742-459641BAEEB3}"/>
                </a:ext>
              </a:extLst>
            </p:cNvPr>
            <p:cNvSpPr txBox="1"/>
            <p:nvPr/>
          </p:nvSpPr>
          <p:spPr>
            <a:xfrm>
              <a:off x="2029154" y="3994042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SENSORES</a:t>
              </a:r>
            </a:p>
            <a:p>
              <a:endParaRPr lang="pt-BR" dirty="0"/>
            </a:p>
          </p:txBody>
        </p:sp>
      </p:grpSp>
      <p:grpSp>
        <p:nvGrpSpPr>
          <p:cNvPr id="1027" name="Agrupar 1026">
            <a:extLst>
              <a:ext uri="{FF2B5EF4-FFF2-40B4-BE49-F238E27FC236}">
                <a16:creationId xmlns:a16="http://schemas.microsoft.com/office/drawing/2014/main" id="{452044F4-10C5-4F2D-ADDE-80B3B22CB724}"/>
              </a:ext>
            </a:extLst>
          </p:cNvPr>
          <p:cNvGrpSpPr/>
          <p:nvPr/>
        </p:nvGrpSpPr>
        <p:grpSpPr>
          <a:xfrm>
            <a:off x="4245909" y="2568359"/>
            <a:ext cx="1831672" cy="1592425"/>
            <a:chOff x="4245909" y="2568359"/>
            <a:chExt cx="1831672" cy="1592425"/>
          </a:xfrm>
        </p:grpSpPr>
        <p:pic>
          <p:nvPicPr>
            <p:cNvPr id="84" name="Picture 4" descr="Roteador wi-fi - ícones de computador grátis">
              <a:extLst>
                <a:ext uri="{FF2B5EF4-FFF2-40B4-BE49-F238E27FC236}">
                  <a16:creationId xmlns:a16="http://schemas.microsoft.com/office/drawing/2014/main" id="{31D6694D-C4B1-4629-99C3-D34B436B99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530" y="2568359"/>
              <a:ext cx="1014702" cy="1014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CaixaDeTexto 123">
              <a:extLst>
                <a:ext uri="{FF2B5EF4-FFF2-40B4-BE49-F238E27FC236}">
                  <a16:creationId xmlns:a16="http://schemas.microsoft.com/office/drawing/2014/main" id="{EDF9DD48-43A4-49B3-A5F8-84524568EA66}"/>
                </a:ext>
              </a:extLst>
            </p:cNvPr>
            <p:cNvSpPr txBox="1"/>
            <p:nvPr/>
          </p:nvSpPr>
          <p:spPr>
            <a:xfrm>
              <a:off x="4245909" y="3483676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ROTEADOR</a:t>
              </a:r>
            </a:p>
            <a:p>
              <a:endParaRPr lang="pt-BR" dirty="0"/>
            </a:p>
          </p:txBody>
        </p:sp>
      </p:grpSp>
      <p:grpSp>
        <p:nvGrpSpPr>
          <p:cNvPr id="1031" name="Agrupar 1030">
            <a:extLst>
              <a:ext uri="{FF2B5EF4-FFF2-40B4-BE49-F238E27FC236}">
                <a16:creationId xmlns:a16="http://schemas.microsoft.com/office/drawing/2014/main" id="{05785207-6B70-49B8-A111-0AAB24592B16}"/>
              </a:ext>
            </a:extLst>
          </p:cNvPr>
          <p:cNvGrpSpPr/>
          <p:nvPr/>
        </p:nvGrpSpPr>
        <p:grpSpPr>
          <a:xfrm>
            <a:off x="6385216" y="2018386"/>
            <a:ext cx="1831672" cy="1906681"/>
            <a:chOff x="6385216" y="2018386"/>
            <a:chExt cx="1831672" cy="1906681"/>
          </a:xfrm>
        </p:grpSpPr>
        <p:pic>
          <p:nvPicPr>
            <p:cNvPr id="87" name="Picture 24" descr="Upload Para Nuvem Icon - Icon - 1600x1600 PNG Download - PNGkit">
              <a:extLst>
                <a:ext uri="{FF2B5EF4-FFF2-40B4-BE49-F238E27FC236}">
                  <a16:creationId xmlns:a16="http://schemas.microsoft.com/office/drawing/2014/main" id="{4E284890-0152-4006-9F81-D4D558B27A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791" b="100000" l="0" r="100000">
                          <a14:foregroundMark x1="48659" y1="57647" x2="49146" y2="84052"/>
                        </a14:backgroundRemoval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3991" y="2356940"/>
              <a:ext cx="1681018" cy="1568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CaixaDeTexto 124">
              <a:extLst>
                <a:ext uri="{FF2B5EF4-FFF2-40B4-BE49-F238E27FC236}">
                  <a16:creationId xmlns:a16="http://schemas.microsoft.com/office/drawing/2014/main" id="{952BF28B-48B6-40D9-8FF9-4869D0439DB5}"/>
                </a:ext>
              </a:extLst>
            </p:cNvPr>
            <p:cNvSpPr txBox="1"/>
            <p:nvPr/>
          </p:nvSpPr>
          <p:spPr>
            <a:xfrm>
              <a:off x="6385216" y="2018386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NUVEM</a:t>
              </a:r>
            </a:p>
            <a:p>
              <a:endParaRPr lang="pt-BR" dirty="0"/>
            </a:p>
          </p:txBody>
        </p:sp>
      </p:grpSp>
      <p:grpSp>
        <p:nvGrpSpPr>
          <p:cNvPr id="1033" name="Agrupar 1032">
            <a:extLst>
              <a:ext uri="{FF2B5EF4-FFF2-40B4-BE49-F238E27FC236}">
                <a16:creationId xmlns:a16="http://schemas.microsoft.com/office/drawing/2014/main" id="{9CFF2673-4F9E-4810-BD6F-1D8C71320DB5}"/>
              </a:ext>
            </a:extLst>
          </p:cNvPr>
          <p:cNvGrpSpPr/>
          <p:nvPr/>
        </p:nvGrpSpPr>
        <p:grpSpPr>
          <a:xfrm>
            <a:off x="10206356" y="2143276"/>
            <a:ext cx="1831672" cy="3176703"/>
            <a:chOff x="10206356" y="2143276"/>
            <a:chExt cx="1831672" cy="3176703"/>
          </a:xfrm>
        </p:grpSpPr>
        <p:sp>
          <p:nvSpPr>
            <p:cNvPr id="118" name="Retângulo 117">
              <a:extLst>
                <a:ext uri="{FF2B5EF4-FFF2-40B4-BE49-F238E27FC236}">
                  <a16:creationId xmlns:a16="http://schemas.microsoft.com/office/drawing/2014/main" id="{86989927-24AF-4CF6-83D7-2B9F341406B1}"/>
                </a:ext>
              </a:extLst>
            </p:cNvPr>
            <p:cNvSpPr/>
            <p:nvPr/>
          </p:nvSpPr>
          <p:spPr>
            <a:xfrm>
              <a:off x="10555393" y="2708564"/>
              <a:ext cx="1119371" cy="1907393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32" name="Picture 8" descr="Homem do usuário 3 Ícone - Download Grátis, PNG e Vetores">
              <a:extLst>
                <a:ext uri="{FF2B5EF4-FFF2-40B4-BE49-F238E27FC236}">
                  <a16:creationId xmlns:a16="http://schemas.microsoft.com/office/drawing/2014/main" id="{612D90E8-E03E-4604-984A-9E846D082F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2438" y="2143276"/>
              <a:ext cx="1739508" cy="1739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8" descr="Hand Graving Smartphone free vector icons designed by Freepik | Mobile icon,  Free icons, Phone icon">
              <a:extLst>
                <a:ext uri="{FF2B5EF4-FFF2-40B4-BE49-F238E27FC236}">
                  <a16:creationId xmlns:a16="http://schemas.microsoft.com/office/drawing/2014/main" id="{1B8C529F-36FC-4B4C-8F96-CEE256322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54592">
              <a:off x="11532054" y="3695224"/>
              <a:ext cx="483297" cy="483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10" descr="Ícone de laptop simples - Baixar PNG/SVG Transparente">
              <a:extLst>
                <a:ext uri="{FF2B5EF4-FFF2-40B4-BE49-F238E27FC236}">
                  <a16:creationId xmlns:a16="http://schemas.microsoft.com/office/drawing/2014/main" id="{065C2E75-5CFB-4BCF-A464-252DA64D37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6303" y="3807205"/>
              <a:ext cx="808761" cy="808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CaixaDeTexto 125">
              <a:extLst>
                <a:ext uri="{FF2B5EF4-FFF2-40B4-BE49-F238E27FC236}">
                  <a16:creationId xmlns:a16="http://schemas.microsoft.com/office/drawing/2014/main" id="{0517AF5F-5D8C-42F9-A593-06CA84B128D4}"/>
                </a:ext>
              </a:extLst>
            </p:cNvPr>
            <p:cNvSpPr txBox="1"/>
            <p:nvPr/>
          </p:nvSpPr>
          <p:spPr>
            <a:xfrm>
              <a:off x="10206356" y="4642871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USUÁRIO</a:t>
              </a:r>
            </a:p>
            <a:p>
              <a:endParaRPr lang="pt-BR" dirty="0"/>
            </a:p>
          </p:txBody>
        </p:sp>
      </p:grpSp>
      <p:grpSp>
        <p:nvGrpSpPr>
          <p:cNvPr id="1029" name="Agrupar 1028">
            <a:extLst>
              <a:ext uri="{FF2B5EF4-FFF2-40B4-BE49-F238E27FC236}">
                <a16:creationId xmlns:a16="http://schemas.microsoft.com/office/drawing/2014/main" id="{45E329AC-8895-492A-9B04-20C31C2BC964}"/>
              </a:ext>
            </a:extLst>
          </p:cNvPr>
          <p:cNvGrpSpPr/>
          <p:nvPr/>
        </p:nvGrpSpPr>
        <p:grpSpPr>
          <a:xfrm>
            <a:off x="6296506" y="3882784"/>
            <a:ext cx="2075988" cy="1846767"/>
            <a:chOff x="6347246" y="3883892"/>
            <a:chExt cx="2075988" cy="1846767"/>
          </a:xfrm>
        </p:grpSpPr>
        <p:sp>
          <p:nvSpPr>
            <p:cNvPr id="110" name="Retângulo 109">
              <a:extLst>
                <a:ext uri="{FF2B5EF4-FFF2-40B4-BE49-F238E27FC236}">
                  <a16:creationId xmlns:a16="http://schemas.microsoft.com/office/drawing/2014/main" id="{114545EC-D8B5-4585-96FF-F1C42FF29AA9}"/>
                </a:ext>
              </a:extLst>
            </p:cNvPr>
            <p:cNvSpPr/>
            <p:nvPr/>
          </p:nvSpPr>
          <p:spPr>
            <a:xfrm>
              <a:off x="6505339" y="4257964"/>
              <a:ext cx="1759802" cy="1265376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95" name="Agrupar 94">
              <a:extLst>
                <a:ext uri="{FF2B5EF4-FFF2-40B4-BE49-F238E27FC236}">
                  <a16:creationId xmlns:a16="http://schemas.microsoft.com/office/drawing/2014/main" id="{A5156B61-0AB2-4ED1-9B67-3B85DF3F33B7}"/>
                </a:ext>
              </a:extLst>
            </p:cNvPr>
            <p:cNvGrpSpPr/>
            <p:nvPr/>
          </p:nvGrpSpPr>
          <p:grpSpPr>
            <a:xfrm>
              <a:off x="6637048" y="3886971"/>
              <a:ext cx="697452" cy="656506"/>
              <a:chOff x="2815274" y="4547444"/>
              <a:chExt cx="1270291" cy="1257007"/>
            </a:xfrm>
          </p:grpSpPr>
          <p:grpSp>
            <p:nvGrpSpPr>
              <p:cNvPr id="96" name="Agrupar 95">
                <a:extLst>
                  <a:ext uri="{FF2B5EF4-FFF2-40B4-BE49-F238E27FC236}">
                    <a16:creationId xmlns:a16="http://schemas.microsoft.com/office/drawing/2014/main" id="{64C5FD00-94F5-4B42-A4C3-AAC54430589F}"/>
                  </a:ext>
                </a:extLst>
              </p:cNvPr>
              <p:cNvGrpSpPr/>
              <p:nvPr/>
            </p:nvGrpSpPr>
            <p:grpSpPr>
              <a:xfrm>
                <a:off x="2815274" y="4547444"/>
                <a:ext cx="1270291" cy="1257007"/>
                <a:chOff x="195299" y="2603463"/>
                <a:chExt cx="1435583" cy="1453392"/>
              </a:xfrm>
            </p:grpSpPr>
            <p:sp>
              <p:nvSpPr>
                <p:cNvPr id="98" name="Elipse 97">
                  <a:extLst>
                    <a:ext uri="{FF2B5EF4-FFF2-40B4-BE49-F238E27FC236}">
                      <a16:creationId xmlns:a16="http://schemas.microsoft.com/office/drawing/2014/main" id="{A6243742-D20E-4AB6-9DE3-80F07F3BD14C}"/>
                    </a:ext>
                  </a:extLst>
                </p:cNvPr>
                <p:cNvSpPr/>
                <p:nvPr/>
              </p:nvSpPr>
              <p:spPr>
                <a:xfrm>
                  <a:off x="195299" y="2603463"/>
                  <a:ext cx="1435583" cy="1453392"/>
                </a:xfrm>
                <a:prstGeom prst="ellipse">
                  <a:avLst/>
                </a:prstGeom>
                <a:solidFill>
                  <a:srgbClr val="55A54F"/>
                </a:solidFill>
                <a:ln>
                  <a:solidFill>
                    <a:srgbClr val="57A4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99" name="Elipse 98">
                  <a:extLst>
                    <a:ext uri="{FF2B5EF4-FFF2-40B4-BE49-F238E27FC236}">
                      <a16:creationId xmlns:a16="http://schemas.microsoft.com/office/drawing/2014/main" id="{4FAF2113-377D-43CF-808E-DA6426616800}"/>
                    </a:ext>
                  </a:extLst>
                </p:cNvPr>
                <p:cNvSpPr/>
                <p:nvPr/>
              </p:nvSpPr>
              <p:spPr>
                <a:xfrm>
                  <a:off x="262657" y="2659155"/>
                  <a:ext cx="1299377" cy="1328377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solidFill>
                    <a:srgbClr val="33333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pic>
            <p:nvPicPr>
              <p:cNvPr id="97" name="Picture 2" descr="ícone Servidor Livre de Windows 8 Icon">
                <a:extLst>
                  <a:ext uri="{FF2B5EF4-FFF2-40B4-BE49-F238E27FC236}">
                    <a16:creationId xmlns:a16="http://schemas.microsoft.com/office/drawing/2014/main" id="{E4BBE0FD-9C28-40D1-AE83-B596F3C913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0" b="100000" l="0" r="100000">
                            <a14:foregroundMark x1="35111" y1="36000" x2="35111" y2="36000"/>
                            <a14:foregroundMark x1="34667" y1="24000" x2="34667" y2="24000"/>
                            <a14:foregroundMark x1="92444" y1="41778" x2="92444" y2="41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7940" y="4791578"/>
                <a:ext cx="791934" cy="791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0" name="Agrupar 89">
              <a:extLst>
                <a:ext uri="{FF2B5EF4-FFF2-40B4-BE49-F238E27FC236}">
                  <a16:creationId xmlns:a16="http://schemas.microsoft.com/office/drawing/2014/main" id="{074F4D9A-184B-430D-AD9B-1B55BBA3EE6F}"/>
                </a:ext>
              </a:extLst>
            </p:cNvPr>
            <p:cNvGrpSpPr/>
            <p:nvPr/>
          </p:nvGrpSpPr>
          <p:grpSpPr>
            <a:xfrm>
              <a:off x="7486432" y="3883892"/>
              <a:ext cx="681452" cy="656505"/>
              <a:chOff x="9252364" y="4071453"/>
              <a:chExt cx="681452" cy="656505"/>
            </a:xfrm>
          </p:grpSpPr>
          <p:sp>
            <p:nvSpPr>
              <p:cNvPr id="108" name="Elipse 107">
                <a:extLst>
                  <a:ext uri="{FF2B5EF4-FFF2-40B4-BE49-F238E27FC236}">
                    <a16:creationId xmlns:a16="http://schemas.microsoft.com/office/drawing/2014/main" id="{17FFDCED-EF80-4388-80AE-463DD4D0B304}"/>
                  </a:ext>
                </a:extLst>
              </p:cNvPr>
              <p:cNvSpPr/>
              <p:nvPr/>
            </p:nvSpPr>
            <p:spPr>
              <a:xfrm>
                <a:off x="9252364" y="4071453"/>
                <a:ext cx="681452" cy="656505"/>
              </a:xfrm>
              <a:prstGeom prst="ellipse">
                <a:avLst/>
              </a:prstGeom>
              <a:solidFill>
                <a:srgbClr val="333333"/>
              </a:solidFill>
              <a:ln w="38100"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2" name="Imagem 101">
                <a:extLst>
                  <a:ext uri="{FF2B5EF4-FFF2-40B4-BE49-F238E27FC236}">
                    <a16:creationId xmlns:a16="http://schemas.microsoft.com/office/drawing/2014/main" id="{8A52A4DB-DB94-424B-834A-4E9891BB38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1307" y="4161917"/>
                <a:ext cx="483566" cy="475576"/>
              </a:xfrm>
              <a:prstGeom prst="rect">
                <a:avLst/>
              </a:prstGeom>
            </p:spPr>
          </p:pic>
        </p:grpSp>
        <p:sp>
          <p:nvSpPr>
            <p:cNvPr id="127" name="CaixaDeTexto 126">
              <a:extLst>
                <a:ext uri="{FF2B5EF4-FFF2-40B4-BE49-F238E27FC236}">
                  <a16:creationId xmlns:a16="http://schemas.microsoft.com/office/drawing/2014/main" id="{B92923B6-9013-4765-8191-0F4FD50A9682}"/>
                </a:ext>
              </a:extLst>
            </p:cNvPr>
            <p:cNvSpPr txBox="1"/>
            <p:nvPr/>
          </p:nvSpPr>
          <p:spPr>
            <a:xfrm>
              <a:off x="6347246" y="4530330"/>
              <a:ext cx="20759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EDE9A2"/>
                  </a:solidFill>
                </a:rPr>
                <a:t>Servidor</a:t>
              </a:r>
            </a:p>
            <a:p>
              <a:pPr algn="ctr"/>
              <a:r>
                <a:rPr lang="pt-BR" dirty="0">
                  <a:solidFill>
                    <a:srgbClr val="EDE9A2"/>
                  </a:solidFill>
                </a:rPr>
                <a:t>Sistema</a:t>
              </a:r>
            </a:p>
            <a:p>
              <a:pPr algn="ctr"/>
              <a:r>
                <a:rPr lang="pt-BR" dirty="0">
                  <a:solidFill>
                    <a:srgbClr val="EDE9A2"/>
                  </a:solidFill>
                </a:rPr>
                <a:t>Banco de Dados</a:t>
              </a:r>
            </a:p>
            <a:p>
              <a:endParaRPr lang="pt-BR" dirty="0"/>
            </a:p>
          </p:txBody>
        </p:sp>
      </p:grpSp>
      <p:sp>
        <p:nvSpPr>
          <p:cNvPr id="128" name="Retângulo 127">
            <a:extLst>
              <a:ext uri="{FF2B5EF4-FFF2-40B4-BE49-F238E27FC236}">
                <a16:creationId xmlns:a16="http://schemas.microsoft.com/office/drawing/2014/main" id="{3B3C7D97-7A18-4B28-B988-DE762FB6F309}"/>
              </a:ext>
            </a:extLst>
          </p:cNvPr>
          <p:cNvSpPr/>
          <p:nvPr/>
        </p:nvSpPr>
        <p:spPr>
          <a:xfrm>
            <a:off x="4930660" y="352257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29" name="CaixaDeTexto 116">
            <a:extLst>
              <a:ext uri="{FF2B5EF4-FFF2-40B4-BE49-F238E27FC236}">
                <a16:creationId xmlns:a16="http://schemas.microsoft.com/office/drawing/2014/main" id="{BB85F539-660C-4220-88BA-850B92B670B1}"/>
              </a:ext>
            </a:extLst>
          </p:cNvPr>
          <p:cNvSpPr txBox="1"/>
          <p:nvPr/>
        </p:nvSpPr>
        <p:spPr>
          <a:xfrm>
            <a:off x="4772624" y="328091"/>
            <a:ext cx="19527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HLD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130" name="CaixaDeTexto 117">
            <a:extLst>
              <a:ext uri="{FF2B5EF4-FFF2-40B4-BE49-F238E27FC236}">
                <a16:creationId xmlns:a16="http://schemas.microsoft.com/office/drawing/2014/main" id="{568282BC-6457-45F5-8898-FB7AE95B70A3}"/>
              </a:ext>
            </a:extLst>
          </p:cNvPr>
          <p:cNvSpPr txBox="1"/>
          <p:nvPr/>
        </p:nvSpPr>
        <p:spPr>
          <a:xfrm>
            <a:off x="4797567" y="973090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High Level Design</a:t>
            </a:r>
          </a:p>
          <a:p>
            <a:endParaRPr lang="pt-BR" dirty="0"/>
          </a:p>
        </p:txBody>
      </p:sp>
      <p:grpSp>
        <p:nvGrpSpPr>
          <p:cNvPr id="131" name="Agrupar 130">
            <a:extLst>
              <a:ext uri="{FF2B5EF4-FFF2-40B4-BE49-F238E27FC236}">
                <a16:creationId xmlns:a16="http://schemas.microsoft.com/office/drawing/2014/main" id="{4CAFA854-994B-4B26-B912-8F9E56888347}"/>
              </a:ext>
            </a:extLst>
          </p:cNvPr>
          <p:cNvGrpSpPr/>
          <p:nvPr/>
        </p:nvGrpSpPr>
        <p:grpSpPr>
          <a:xfrm>
            <a:off x="6526962" y="419876"/>
            <a:ext cx="911630" cy="925141"/>
            <a:chOff x="4515232" y="1784258"/>
            <a:chExt cx="3157057" cy="3310506"/>
          </a:xfrm>
        </p:grpSpPr>
        <p:sp>
          <p:nvSpPr>
            <p:cNvPr id="132" name="Elipse 131">
              <a:extLst>
                <a:ext uri="{FF2B5EF4-FFF2-40B4-BE49-F238E27FC236}">
                  <a16:creationId xmlns:a16="http://schemas.microsoft.com/office/drawing/2014/main" id="{26AF9108-FE26-4FC1-90D9-A4067F45EF4A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133" name="Imagem 132">
              <a:extLst>
                <a:ext uri="{FF2B5EF4-FFF2-40B4-BE49-F238E27FC236}">
                  <a16:creationId xmlns:a16="http://schemas.microsoft.com/office/drawing/2014/main" id="{81DA2AA4-B2AE-41BC-A06B-B6F289D676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806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Imagem 73">
            <a:extLst>
              <a:ext uri="{FF2B5EF4-FFF2-40B4-BE49-F238E27FC236}">
                <a16:creationId xmlns:a16="http://schemas.microsoft.com/office/drawing/2014/main" id="{827A7896-CFAE-455D-8DB6-EC3027F459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20" r="14633"/>
          <a:stretch/>
        </p:blipFill>
        <p:spPr>
          <a:xfrm>
            <a:off x="0" y="212451"/>
            <a:ext cx="12192000" cy="6427436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813B7CB-6F50-479A-8E32-37EA8DB7D441}"/>
              </a:ext>
            </a:extLst>
          </p:cNvPr>
          <p:cNvSpPr/>
          <p:nvPr/>
        </p:nvSpPr>
        <p:spPr>
          <a:xfrm>
            <a:off x="8469515" y="1485030"/>
            <a:ext cx="3488077" cy="1916595"/>
          </a:xfrm>
          <a:prstGeom prst="rect">
            <a:avLst/>
          </a:prstGeom>
          <a:solidFill>
            <a:srgbClr val="333333"/>
          </a:solidFill>
          <a:ln w="28575">
            <a:solidFill>
              <a:srgbClr val="EDE9A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chemeClr val="bg1"/>
                </a:solidFill>
                <a:prstDash val="sysDot"/>
              </a:ln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A682055-3ED1-4620-AE84-C29F7CF9F5FB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1308570" y="2529467"/>
            <a:ext cx="1053038" cy="3471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1AE338B-18AC-479F-AD2F-58CC605776B6}"/>
              </a:ext>
            </a:extLst>
          </p:cNvPr>
          <p:cNvGrpSpPr/>
          <p:nvPr/>
        </p:nvGrpSpPr>
        <p:grpSpPr>
          <a:xfrm>
            <a:off x="8626116" y="1769034"/>
            <a:ext cx="1278000" cy="1279442"/>
            <a:chOff x="8660050" y="2838354"/>
            <a:chExt cx="1182509" cy="1217668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860DA119-AB1B-49F0-ACD8-955992885CE8}"/>
                </a:ext>
              </a:extLst>
            </p:cNvPr>
            <p:cNvGrpSpPr/>
            <p:nvPr/>
          </p:nvGrpSpPr>
          <p:grpSpPr>
            <a:xfrm>
              <a:off x="8660050" y="2838354"/>
              <a:ext cx="1182509" cy="1217668"/>
              <a:chOff x="195299" y="2603463"/>
              <a:chExt cx="1435583" cy="1453392"/>
            </a:xfrm>
          </p:grpSpPr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32480AC4-CE05-4472-8497-3F427AE36FB4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/>
              </a:p>
            </p:txBody>
          </p:sp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39A03F04-CDED-485D-8172-6D566DC298B4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 dirty="0"/>
              </a:p>
            </p:txBody>
          </p:sp>
        </p:grpSp>
        <p:pic>
          <p:nvPicPr>
            <p:cNvPr id="8" name="Picture 6" descr="Nuvem - ícones de clima grátis">
              <a:extLst>
                <a:ext uri="{FF2B5EF4-FFF2-40B4-BE49-F238E27FC236}">
                  <a16:creationId xmlns:a16="http://schemas.microsoft.com/office/drawing/2014/main" id="{22BEA1AD-3E7B-47AD-B861-57119B415B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8893" y="2911467"/>
              <a:ext cx="968616" cy="968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tângulo 10">
            <a:extLst>
              <a:ext uri="{FF2B5EF4-FFF2-40B4-BE49-F238E27FC236}">
                <a16:creationId xmlns:a16="http://schemas.microsoft.com/office/drawing/2014/main" id="{D56C72F5-AB01-47BA-B4EB-5A822F078592}"/>
              </a:ext>
            </a:extLst>
          </p:cNvPr>
          <p:cNvSpPr/>
          <p:nvPr/>
        </p:nvSpPr>
        <p:spPr>
          <a:xfrm>
            <a:off x="-11351" y="-9412"/>
            <a:ext cx="12192000" cy="255871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BB38518-984B-448E-90DC-5FC6D3A754D1}"/>
              </a:ext>
            </a:extLst>
          </p:cNvPr>
          <p:cNvSpPr/>
          <p:nvPr/>
        </p:nvSpPr>
        <p:spPr>
          <a:xfrm>
            <a:off x="2530" y="6639630"/>
            <a:ext cx="12192000" cy="218113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31299095-128B-4D0B-86A9-C9FD68BAED5F}"/>
              </a:ext>
            </a:extLst>
          </p:cNvPr>
          <p:cNvGrpSpPr/>
          <p:nvPr/>
        </p:nvGrpSpPr>
        <p:grpSpPr>
          <a:xfrm>
            <a:off x="153963" y="4599220"/>
            <a:ext cx="1278000" cy="1278000"/>
            <a:chOff x="1106613" y="2838354"/>
            <a:chExt cx="1268741" cy="1257006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E2B9B65-66A7-488A-B314-CB6F746893A6}"/>
                </a:ext>
              </a:extLst>
            </p:cNvPr>
            <p:cNvGrpSpPr/>
            <p:nvPr/>
          </p:nvGrpSpPr>
          <p:grpSpPr>
            <a:xfrm>
              <a:off x="1106613" y="2838354"/>
              <a:ext cx="1268741" cy="1257006"/>
              <a:chOff x="195299" y="2603463"/>
              <a:chExt cx="1435583" cy="1453392"/>
            </a:xfrm>
          </p:grpSpPr>
          <p:sp>
            <p:nvSpPr>
              <p:cNvPr id="16" name="Elipse 15">
                <a:extLst>
                  <a:ext uri="{FF2B5EF4-FFF2-40B4-BE49-F238E27FC236}">
                    <a16:creationId xmlns:a16="http://schemas.microsoft.com/office/drawing/2014/main" id="{9B0B3A0F-7FD9-4040-B582-14EBA1CDDDD2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/>
              </a:p>
            </p:txBody>
          </p:sp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E1876747-BEFC-45E7-A177-4D06950CED39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 dirty="0"/>
              </a:p>
            </p:txBody>
          </p:sp>
        </p:grpSp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521E718B-BBF2-4A64-A860-B84204CAB4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22391" r="78261">
                          <a14:foregroundMark x1="34891" y1="28906" x2="34891" y2="28906"/>
                          <a14:foregroundMark x1="38478" y1="22070" x2="38478" y2="22070"/>
                          <a14:foregroundMark x1="36848" y1="38672" x2="36848" y2="38672"/>
                          <a14:foregroundMark x1="45870" y1="43750" x2="45870" y2="43750"/>
                          <a14:foregroundMark x1="53696" y1="44531" x2="53696" y2="44531"/>
                          <a14:foregroundMark x1="54783" y1="74805" x2="54783" y2="74805"/>
                          <a14:foregroundMark x1="45870" y1="76563" x2="45870" y2="76563"/>
                          <a14:foregroundMark x1="62826" y1="69922" x2="62826" y2="69922"/>
                          <a14:foregroundMark x1="64022" y1="59766" x2="64022" y2="59766"/>
                          <a14:foregroundMark x1="60978" y1="55664" x2="60978" y2="556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66" r="22206"/>
            <a:stretch/>
          </p:blipFill>
          <p:spPr>
            <a:xfrm>
              <a:off x="1244227" y="2993850"/>
              <a:ext cx="938942" cy="942725"/>
            </a:xfrm>
            <a:prstGeom prst="rect">
              <a:avLst/>
            </a:prstGeom>
          </p:spPr>
        </p:pic>
      </p:grpSp>
      <p:sp>
        <p:nvSpPr>
          <p:cNvPr id="18" name="Retângulo 17">
            <a:extLst>
              <a:ext uri="{FF2B5EF4-FFF2-40B4-BE49-F238E27FC236}">
                <a16:creationId xmlns:a16="http://schemas.microsoft.com/office/drawing/2014/main" id="{F9317D67-6235-4EA7-A225-62113608994D}"/>
              </a:ext>
            </a:extLst>
          </p:cNvPr>
          <p:cNvSpPr/>
          <p:nvPr/>
        </p:nvSpPr>
        <p:spPr>
          <a:xfrm>
            <a:off x="4930660" y="379559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9" name="CaixaDeTexto 116">
            <a:extLst>
              <a:ext uri="{FF2B5EF4-FFF2-40B4-BE49-F238E27FC236}">
                <a16:creationId xmlns:a16="http://schemas.microsoft.com/office/drawing/2014/main" id="{2036C581-1B55-4665-82D3-2BA2A0AD8F36}"/>
              </a:ext>
            </a:extLst>
          </p:cNvPr>
          <p:cNvSpPr txBox="1"/>
          <p:nvPr/>
        </p:nvSpPr>
        <p:spPr>
          <a:xfrm>
            <a:off x="4772624" y="355393"/>
            <a:ext cx="1952742" cy="1173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LLD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20" name="CaixaDeTexto 117">
            <a:extLst>
              <a:ext uri="{FF2B5EF4-FFF2-40B4-BE49-F238E27FC236}">
                <a16:creationId xmlns:a16="http://schemas.microsoft.com/office/drawing/2014/main" id="{B18DE0C8-BF23-4A49-BDF8-FF8E7283A0E6}"/>
              </a:ext>
            </a:extLst>
          </p:cNvPr>
          <p:cNvSpPr txBox="1"/>
          <p:nvPr/>
        </p:nvSpPr>
        <p:spPr>
          <a:xfrm>
            <a:off x="4797567" y="1000392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Low Level Design</a:t>
            </a:r>
          </a:p>
          <a:p>
            <a:endParaRPr lang="pt-BR" dirty="0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5D937BF8-C761-4D3C-916E-89755179900C}"/>
              </a:ext>
            </a:extLst>
          </p:cNvPr>
          <p:cNvGrpSpPr/>
          <p:nvPr/>
        </p:nvGrpSpPr>
        <p:grpSpPr>
          <a:xfrm>
            <a:off x="6526962" y="447178"/>
            <a:ext cx="911630" cy="925141"/>
            <a:chOff x="4515232" y="1784258"/>
            <a:chExt cx="3157057" cy="3310506"/>
          </a:xfrm>
        </p:grpSpPr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2537F442-A58C-4372-AA5A-0B54783D0A87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76F2EF61-A4BB-40B9-88A2-E6732D3F63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A2B540FE-24CF-4FE4-B28C-DF8E31748D95}"/>
              </a:ext>
            </a:extLst>
          </p:cNvPr>
          <p:cNvGrpSpPr/>
          <p:nvPr/>
        </p:nvGrpSpPr>
        <p:grpSpPr>
          <a:xfrm>
            <a:off x="9720570" y="2570455"/>
            <a:ext cx="537036" cy="536400"/>
            <a:chOff x="8456056" y="2883648"/>
            <a:chExt cx="1197242" cy="1212357"/>
          </a:xfrm>
        </p:grpSpPr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id="{DC5002B0-1F03-4ECF-9E8E-2ACA479C026A}"/>
                </a:ext>
              </a:extLst>
            </p:cNvPr>
            <p:cNvGrpSpPr/>
            <p:nvPr/>
          </p:nvGrpSpPr>
          <p:grpSpPr>
            <a:xfrm>
              <a:off x="8456056" y="2883648"/>
              <a:ext cx="1197242" cy="1212357"/>
              <a:chOff x="2527593" y="2082044"/>
              <a:chExt cx="1435583" cy="1453392"/>
            </a:xfrm>
          </p:grpSpPr>
          <p:sp>
            <p:nvSpPr>
              <p:cNvPr id="28" name="Elipse 27">
                <a:extLst>
                  <a:ext uri="{FF2B5EF4-FFF2-40B4-BE49-F238E27FC236}">
                    <a16:creationId xmlns:a16="http://schemas.microsoft.com/office/drawing/2014/main" id="{60B27C5D-8F2C-4C5F-8359-4B6937A8ABE2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/>
              </a:p>
            </p:txBody>
          </p:sp>
          <p:sp>
            <p:nvSpPr>
              <p:cNvPr id="29" name="Elipse 28">
                <a:extLst>
                  <a:ext uri="{FF2B5EF4-FFF2-40B4-BE49-F238E27FC236}">
                    <a16:creationId xmlns:a16="http://schemas.microsoft.com/office/drawing/2014/main" id="{A9BFFAF6-B022-4569-B94F-2447642B661C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 dirty="0"/>
              </a:p>
            </p:txBody>
          </p:sp>
        </p:grpSp>
        <p:pic>
          <p:nvPicPr>
            <p:cNvPr id="27" name="Picture 12" descr="Website ícones - Download Gratuito em PNG e SVG">
              <a:extLst>
                <a:ext uri="{FF2B5EF4-FFF2-40B4-BE49-F238E27FC236}">
                  <a16:creationId xmlns:a16="http://schemas.microsoft.com/office/drawing/2014/main" id="{E534D854-BCDA-4B35-821F-72C29D69FC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7475" y="3129995"/>
              <a:ext cx="735566" cy="735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3D5E771-D35F-470A-9864-5A4FD054DBE7}"/>
              </a:ext>
            </a:extLst>
          </p:cNvPr>
          <p:cNvSpPr txBox="1"/>
          <p:nvPr/>
        </p:nvSpPr>
        <p:spPr>
          <a:xfrm>
            <a:off x="10284881" y="1708237"/>
            <a:ext cx="16802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BD - SQL Server</a:t>
            </a:r>
          </a:p>
          <a:p>
            <a:pPr algn="ctr"/>
            <a:endParaRPr lang="pt-BR" sz="1400" b="1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Aplicação Desenvolvida com HTML/CSS/JS</a:t>
            </a:r>
            <a:endParaRPr lang="pt-BR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808CC53E-7B66-45A8-A35A-CA1741463EDF}"/>
              </a:ext>
            </a:extLst>
          </p:cNvPr>
          <p:cNvSpPr/>
          <p:nvPr/>
        </p:nvSpPr>
        <p:spPr>
          <a:xfrm>
            <a:off x="2154373" y="4199983"/>
            <a:ext cx="4745895" cy="1858131"/>
          </a:xfrm>
          <a:prstGeom prst="rect">
            <a:avLst/>
          </a:prstGeom>
          <a:solidFill>
            <a:srgbClr val="333333"/>
          </a:solidFill>
          <a:ln w="28575">
            <a:solidFill>
              <a:srgbClr val="EDE9A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E98B1CF5-1FE4-4229-A7A4-DACBFFC21B6A}"/>
              </a:ext>
            </a:extLst>
          </p:cNvPr>
          <p:cNvSpPr txBox="1"/>
          <p:nvPr/>
        </p:nvSpPr>
        <p:spPr>
          <a:xfrm>
            <a:off x="4685672" y="4277278"/>
            <a:ext cx="217653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3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Faixa de medição de umidade: </a:t>
            </a:r>
            <a:r>
              <a:rPr lang="pt-BR" sz="13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 a 90% UR  </a:t>
            </a:r>
            <a:r>
              <a:rPr lang="pt-BR" sz="13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Faixa de medição de temperatura: </a:t>
            </a:r>
            <a:r>
              <a:rPr lang="pt-BR" sz="13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0º a 50ºC  </a:t>
            </a:r>
            <a:r>
              <a:rPr lang="pt-BR" sz="13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Precisão de umidade de medição: </a:t>
            </a:r>
            <a:r>
              <a:rPr lang="pt-BR" sz="13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± 5,0% UR  </a:t>
            </a:r>
            <a:r>
              <a:rPr lang="pt-BR" sz="13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Precisão de medição de temperatura: </a:t>
            </a:r>
            <a:r>
              <a:rPr lang="pt-BR" sz="13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± 2.0 ºC</a:t>
            </a:r>
            <a:endParaRPr lang="pt-BR" sz="1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B680BF15-D525-4181-8863-16D5B12AC6A2}"/>
              </a:ext>
            </a:extLst>
          </p:cNvPr>
          <p:cNvGrpSpPr/>
          <p:nvPr/>
        </p:nvGrpSpPr>
        <p:grpSpPr>
          <a:xfrm>
            <a:off x="2031564" y="4582376"/>
            <a:ext cx="2797172" cy="1155855"/>
            <a:chOff x="2968074" y="1765710"/>
            <a:chExt cx="2635803" cy="1042082"/>
          </a:xfrm>
        </p:grpSpPr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D28705CC-7E34-47C2-A37A-BA0B682B0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645" b="94924" l="9500" r="90500">
                          <a14:foregroundMark x1="13750" y1="24365" x2="13750" y2="24365"/>
                          <a14:foregroundMark x1="18000" y1="11675" x2="18000" y2="11675"/>
                          <a14:foregroundMark x1="23750" y1="9645" x2="23750" y2="9645"/>
                          <a14:foregroundMark x1="82250" y1="37563" x2="82250" y2="37563"/>
                          <a14:foregroundMark x1="84500" y1="20812" x2="84500" y2="20812"/>
                          <a14:foregroundMark x1="77250" y1="21827" x2="77250" y2="21827"/>
                          <a14:foregroundMark x1="72250" y1="21320" x2="87250" y2="56345"/>
                          <a14:foregroundMark x1="87250" y1="56345" x2="87250" y2="56345"/>
                          <a14:foregroundMark x1="80750" y1="19797" x2="86000" y2="81218"/>
                          <a14:foregroundMark x1="74000" y1="37563" x2="72000" y2="75127"/>
                          <a14:foregroundMark x1="72000" y1="13198" x2="90500" y2="14213"/>
                          <a14:foregroundMark x1="85750" y1="78680" x2="89500" y2="77157"/>
                          <a14:foregroundMark x1="79750" y1="73096" x2="80750" y2="81726"/>
                          <a14:foregroundMark x1="40250" y1="81726" x2="40250" y2="90753"/>
                          <a14:foregroundMark x1="75905" y1="90325" x2="78000" y2="90355"/>
                          <a14:foregroundMark x1="79250" y1="86294" x2="79250" y2="86294"/>
                          <a14:foregroundMark x1="86750" y1="19797" x2="87000" y2="51777"/>
                          <a14:foregroundMark x1="88750" y1="22335" x2="89750" y2="79188"/>
                          <a14:foregroundMark x1="71750" y1="14213" x2="71250" y2="75635"/>
                          <a14:foregroundMark x1="30250" y1="11675" x2="30250" y2="11675"/>
                          <a14:foregroundMark x1="9500" y1="27919" x2="9500" y2="27919"/>
                          <a14:foregroundMark x1="40250" y1="82234" x2="40250" y2="82234"/>
                          <a14:foregroundMark x1="40000" y1="78680" x2="40000" y2="84264"/>
                          <a14:foregroundMark x1="46679" y1="93822" x2="65750" y2="93401"/>
                          <a14:foregroundMark x1="65750" y1="93401" x2="72000" y2="93401"/>
                          <a14:foregroundMark x1="72250" y1="93401" x2="73613" y2="93401"/>
                          <a14:foregroundMark x1="77000" y1="67513" x2="77750" y2="77665"/>
                          <a14:foregroundMark x1="77250" y1="74112" x2="76750" y2="79188"/>
                          <a14:foregroundMark x1="40500" y1="92893" x2="40500" y2="92893"/>
                          <a14:foregroundMark x1="43250" y1="94924" x2="43250" y2="94924"/>
                          <a14:foregroundMark x1="44250" y1="94416" x2="44250" y2="94416"/>
                          <a14:foregroundMark x1="44750" y1="93909" x2="44750" y2="93909"/>
                          <a14:foregroundMark x1="39750" y1="94416" x2="39750" y2="94416"/>
                          <a14:foregroundMark x1="41000" y1="93401" x2="41000" y2="93401"/>
                          <a14:foregroundMark x1="41000" y1="93401" x2="41000" y2="93401"/>
                          <a14:foregroundMark x1="40500" y1="93909" x2="40500" y2="93909"/>
                          <a14:foregroundMark x1="41250" y1="93401" x2="41250" y2="93401"/>
                          <a14:foregroundMark x1="41000" y1="93401" x2="41000" y2="93401"/>
                          <a14:foregroundMark x1="41000" y1="93401" x2="41000" y2="93401"/>
                          <a14:backgroundMark x1="23750" y1="11675" x2="23750" y2="11675"/>
                          <a14:backgroundMark x1="23750" y1="11675" x2="23750" y2="10660"/>
                          <a14:backgroundMark x1="23750" y1="10660" x2="23750" y2="10660"/>
                          <a14:backgroundMark x1="23750" y1="10152" x2="23750" y2="10152"/>
                          <a14:backgroundMark x1="59750" y1="31472" x2="59750" y2="31472"/>
                          <a14:backgroundMark x1="60000" y1="70558" x2="60000" y2="70558"/>
                          <a14:backgroundMark x1="40940" y1="92893" x2="40956" y2="93162"/>
                          <a14:backgroundMark x1="71917" y1="93667" x2="72160" y2="93688"/>
                          <a14:backgroundMark x1="77000" y1="97462" x2="77000" y2="97462"/>
                          <a14:backgroundMark x1="77000" y1="95431" x2="74250" y2="95431"/>
                          <a14:backgroundMark x1="38750" y1="95431" x2="46000" y2="959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7975" y="1765710"/>
              <a:ext cx="2115902" cy="1042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4" descr="Arduino Uno Ambiente de desenvolvimento integrado Instalação, outros,  eletrônica, texto, cerceta png | PNGWing">
              <a:extLst>
                <a:ext uri="{FF2B5EF4-FFF2-40B4-BE49-F238E27FC236}">
                  <a16:creationId xmlns:a16="http://schemas.microsoft.com/office/drawing/2014/main" id="{E9ADBA41-FBA8-420F-8AE6-E94DF301F1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37609" y1="27541" x2="33478" y2="47541"/>
                          <a14:foregroundMark x1="37391" y1="33607" x2="65543" y2="40820"/>
                          <a14:foregroundMark x1="39348" y1="40164" x2="46087" y2="46557"/>
                          <a14:foregroundMark x1="43913" y1="39508" x2="53370" y2="58852"/>
                          <a14:foregroundMark x1="58261" y1="59180" x2="58261" y2="59180"/>
                          <a14:foregroundMark x1="64674" y1="39836" x2="65543" y2="55082"/>
                          <a14:foregroundMark x1="57826" y1="49344" x2="57826" y2="49344"/>
                          <a14:foregroundMark x1="59239" y1="45574" x2="59457" y2="55738"/>
                          <a14:foregroundMark x1="31304" y1="47213" x2="37609" y2="57705"/>
                          <a14:foregroundMark x1="34022" y1="50328" x2="43261" y2="59180"/>
                          <a14:foregroundMark x1="38478" y1="47541" x2="39783" y2="532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8074" y="2111520"/>
              <a:ext cx="954785" cy="633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AutoShape 22">
            <a:extLst>
              <a:ext uri="{FF2B5EF4-FFF2-40B4-BE49-F238E27FC236}">
                <a16:creationId xmlns:a16="http://schemas.microsoft.com/office/drawing/2014/main" id="{CD314620-1A9D-4497-9D1D-B24FF5445D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584215" y="376755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DA1959E3-9BA3-473E-9B54-20E717F3C6C0}"/>
              </a:ext>
            </a:extLst>
          </p:cNvPr>
          <p:cNvSpPr/>
          <p:nvPr/>
        </p:nvSpPr>
        <p:spPr>
          <a:xfrm>
            <a:off x="2360156" y="1591353"/>
            <a:ext cx="4374707" cy="1858131"/>
          </a:xfrm>
          <a:prstGeom prst="rect">
            <a:avLst/>
          </a:prstGeom>
          <a:solidFill>
            <a:srgbClr val="333333"/>
          </a:solidFill>
          <a:ln w="28575">
            <a:solidFill>
              <a:srgbClr val="EDE9A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EE37E4F2-5CF9-4014-BD60-1F1F0E96D362}"/>
              </a:ext>
            </a:extLst>
          </p:cNvPr>
          <p:cNvSpPr txBox="1"/>
          <p:nvPr/>
        </p:nvSpPr>
        <p:spPr>
          <a:xfrm>
            <a:off x="4170054" y="1675950"/>
            <a:ext cx="274931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4GB RAM</a:t>
            </a:r>
          </a:p>
          <a:p>
            <a:pPr algn="ctr"/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Mínimo 10 GB disponíveis</a:t>
            </a:r>
          </a:p>
          <a:p>
            <a:pPr algn="ctr"/>
            <a:endParaRPr lang="pt-BR" sz="12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/>
            <a:r>
              <a:rPr lang="pt-BR" sz="16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Android versão 7+ ou</a:t>
            </a:r>
          </a:p>
          <a:p>
            <a:pPr algn="ctr" fontAlgn="base"/>
            <a:r>
              <a:rPr lang="pt-BR" sz="16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IOS versão 10+</a:t>
            </a:r>
          </a:p>
          <a:p>
            <a:br>
              <a:rPr lang="pt-BR" dirty="0">
                <a:effectLst/>
                <a:latin typeface="inherit"/>
              </a:rPr>
            </a:br>
            <a:br>
              <a:rPr lang="pt-BR" u="none" strike="noStrike" dirty="0">
                <a:solidFill>
                  <a:srgbClr val="333333"/>
                </a:solidFill>
                <a:effectLst/>
                <a:latin typeface="Hind Madurai"/>
                <a:hlinkClick r:id="rId14"/>
              </a:rPr>
            </a:br>
            <a:endParaRPr lang="pt-BR" dirty="0"/>
          </a:p>
        </p:txBody>
      </p:sp>
      <p:pic>
        <p:nvPicPr>
          <p:cNvPr id="39" name="Picture 8" descr="Google Chrome Logo - PNG e Vetor - Download de Logo">
            <a:extLst>
              <a:ext uri="{FF2B5EF4-FFF2-40B4-BE49-F238E27FC236}">
                <a16:creationId xmlns:a16="http://schemas.microsoft.com/office/drawing/2014/main" id="{D43C78BC-EFC1-4361-8855-EC32F92AD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889" b="98667" l="4444" r="97778">
                        <a14:foregroundMark x1="62667" y1="27556" x2="40889" y2="77778"/>
                        <a14:foregroundMark x1="43556" y1="21333" x2="57778" y2="74667"/>
                        <a14:foregroundMark x1="38667" y1="19556" x2="32444" y2="57333"/>
                        <a14:foregroundMark x1="28000" y1="30222" x2="25778" y2="69778"/>
                        <a14:foregroundMark x1="24000" y1="26667" x2="54667" y2="60889"/>
                        <a14:foregroundMark x1="74222" y1="34667" x2="84843" y2="83686"/>
                        <a14:foregroundMark x1="67111" y1="43556" x2="79090" y2="83255"/>
                        <a14:foregroundMark x1="71556" y1="54222" x2="82113" y2="83482"/>
                        <a14:foregroundMark x1="54222" y1="57778" x2="66222" y2="93333"/>
                        <a14:foregroundMark x1="35556" y1="48444" x2="49778" y2="89778"/>
                        <a14:foregroundMark x1="37991" y1="93568" x2="38667" y2="95556"/>
                        <a14:foregroundMark x1="24000" y1="52444" x2="37862" y2="93189"/>
                        <a14:foregroundMark x1="36698" y1="95106" x2="37778" y2="99111"/>
                        <a14:foregroundMark x1="24000" y1="48000" x2="35979" y2="92436"/>
                        <a14:foregroundMark x1="13333" y1="45778" x2="24694" y2="88190"/>
                        <a14:foregroundMark x1="26667" y1="38222" x2="41333" y2="5333"/>
                        <a14:foregroundMark x1="72000" y1="23111" x2="91523" y2="71321"/>
                        <a14:foregroundMark x1="16889" y1="42222" x2="18667" y2="84889"/>
                        <a14:foregroundMark x1="10222" y1="31556" x2="11556" y2="76000"/>
                        <a14:foregroundMark x1="5778" y1="29333" x2="11111" y2="67556"/>
                        <a14:foregroundMark x1="84444" y1="28444" x2="97778" y2="51556"/>
                        <a14:foregroundMark x1="4444" y1="50667" x2="18222" y2="82667"/>
                        <a14:foregroundMark x1="33333" y1="39556" x2="31556" y2="59111"/>
                        <a14:foregroundMark x1="59556" y1="55111" x2="68889" y2="74667"/>
                        <a14:foregroundMark x1="75556" y1="68000" x2="77333" y2="88444"/>
                        <a14:foregroundMark x1="74222" y1="90222" x2="74222" y2="90222"/>
                        <a14:foregroundMark x1="76889" y1="90222" x2="76889" y2="90222"/>
                        <a14:foregroundMark x1="79111" y1="87111" x2="70222" y2="88000"/>
                        <a14:foregroundMark x1="88000" y1="67556" x2="90451" y2="72011"/>
                        <a14:foregroundMark x1="88000" y1="64000" x2="94789" y2="74720"/>
                        <a14:backgroundMark x1="84444" y1="94222" x2="87556" y2="92000"/>
                        <a14:backgroundMark x1="85778" y1="92000" x2="85333" y2="92000"/>
                        <a14:backgroundMark x1="89778" y1="90222" x2="80767" y2="89546"/>
                        <a14:backgroundMark x1="96444" y1="78222" x2="95968" y2="77603"/>
                        <a14:backgroundMark x1="97778" y1="81778" x2="96000" y2="81778"/>
                        <a14:backgroundMark x1="95556" y1="79556" x2="95556" y2="77778"/>
                        <a14:backgroundMark x1="20000" y1="93778" x2="33333" y2="99111"/>
                        <a14:backgroundMark x1="87556" y1="88889" x2="89333" y2="95556"/>
                        <a14:backgroundMark x1="83556" y1="96444" x2="87111" y2="98667"/>
                        <a14:backgroundMark x1="94337" y1="78524" x2="95111" y2="79556"/>
                        <a14:backgroundMark x1="94222" y1="88889" x2="96000" y2="77778"/>
                        <a14:backgroundMark x1="95111" y1="74667" x2="96000" y2="8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014" y="2842748"/>
            <a:ext cx="398067" cy="39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0">
            <a:extLst>
              <a:ext uri="{FF2B5EF4-FFF2-40B4-BE49-F238E27FC236}">
                <a16:creationId xmlns:a16="http://schemas.microsoft.com/office/drawing/2014/main" id="{38F151F5-682C-41D4-8CD9-97B546EE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581" y="2817203"/>
            <a:ext cx="422752" cy="43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2">
            <a:extLst>
              <a:ext uri="{FF2B5EF4-FFF2-40B4-BE49-F238E27FC236}">
                <a16:creationId xmlns:a16="http://schemas.microsoft.com/office/drawing/2014/main" id="{035A0026-2D4A-4805-8BD2-1FE2FB54D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4000" b="98667" l="3556" r="99556">
                        <a14:foregroundMark x1="8000" y1="32444" x2="11111" y2="72889"/>
                        <a14:foregroundMark x1="3556" y1="42222" x2="13778" y2="62667"/>
                        <a14:foregroundMark x1="25778" y1="65778" x2="41333" y2="92000"/>
                        <a14:foregroundMark x1="36889" y1="86667" x2="47556" y2="95111"/>
                        <a14:foregroundMark x1="37778" y1="96000" x2="45778" y2="98667"/>
                        <a14:foregroundMark x1="25778" y1="17778" x2="69778" y2="17778"/>
                        <a14:foregroundMark x1="48000" y1="12000" x2="84000" y2="44889"/>
                        <a14:foregroundMark x1="42222" y1="17778" x2="76889" y2="23556"/>
                        <a14:foregroundMark x1="73333" y1="30222" x2="79556" y2="53333"/>
                        <a14:foregroundMark x1="71111" y1="56889" x2="72000" y2="59556"/>
                        <a14:foregroundMark x1="84000" y1="54222" x2="66667" y2="58667"/>
                        <a14:foregroundMark x1="70222" y1="13778" x2="94222" y2="58222"/>
                        <a14:foregroundMark x1="61778" y1="27111" x2="37778" y2="4444"/>
                        <a14:foregroundMark x1="93778" y1="37333" x2="99556" y2="37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771" y="2833611"/>
            <a:ext cx="407204" cy="40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Foto 2 - Notebook Compaq Presario CQ-25 4GB 120GB SSD 14''">
            <a:extLst>
              <a:ext uri="{FF2B5EF4-FFF2-40B4-BE49-F238E27FC236}">
                <a16:creationId xmlns:a16="http://schemas.microsoft.com/office/drawing/2014/main" id="{603DC8D8-52DB-4CB7-9E9B-157D2E80A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3600" r="97400">
                        <a14:foregroundMark x1="11400" y1="19800" x2="11400" y2="69600"/>
                        <a14:foregroundMark x1="6600" y1="78000" x2="6600" y2="78000"/>
                        <a14:foregroundMark x1="3600" y1="83400" x2="3600" y2="83400"/>
                        <a14:foregroundMark x1="92000" y1="75200" x2="92000" y2="75200"/>
                        <a14:foregroundMark x1="97400" y1="83600" x2="97400" y2="83600"/>
                        <a14:foregroundMark x1="68600" y1="16400" x2="68600" y2="16400"/>
                        <a14:foregroundMark x1="75400" y1="16000" x2="75400" y2="16000"/>
                        <a14:foregroundMark x1="20200" y1="16000" x2="17600" y2="16000"/>
                        <a14:foregroundMark x1="13800" y1="15800" x2="13800" y2="15800"/>
                        <a14:foregroundMark x1="31162" y1="28474" x2="42400" y2="28600"/>
                        <a14:foregroundMark x1="24600" y1="28400" x2="31152" y2="28474"/>
                        <a14:foregroundMark x1="31362" y1="27818" x2="40200" y2="28800"/>
                        <a14:foregroundMark x1="27600" y1="27400" x2="31175" y2="27797"/>
                        <a14:foregroundMark x1="35048" y1="18494" x2="38000" y2="19200"/>
                        <a14:foregroundMark x1="28800" y1="17000" x2="31360" y2="17612"/>
                        <a14:foregroundMark x1="36800" y1="38600" x2="37200" y2="44200"/>
                        <a14:foregroundMark x1="37200" y1="44200" x2="37200" y2="44200"/>
                        <a14:foregroundMark x1="24600" y1="73600" x2="19800" y2="75200"/>
                        <a14:foregroundMark x1="21400" y1="67600" x2="23400" y2="61200"/>
                        <a14:foregroundMark x1="24600" y1="60400" x2="25800" y2="63000"/>
                        <a14:foregroundMark x1="51000" y1="69200" x2="45600" y2="66400"/>
                        <a14:foregroundMark x1="51200" y1="64800" x2="39600" y2="66400"/>
                        <a14:foregroundMark x1="58800" y1="66400" x2="40800" y2="67800"/>
                        <a14:foregroundMark x1="60400" y1="65400" x2="38200" y2="64400"/>
                        <a14:foregroundMark x1="24400" y1="28400" x2="30400" y2="28400"/>
                        <a14:foregroundMark x1="30312" y1="30695" x2="23400" y2="18000"/>
                        <a14:foregroundMark x1="29240" y1="20946" x2="26600" y2="18400"/>
                        <a14:foregroundMark x1="31264" y1="22897" x2="30390" y2="22054"/>
                        <a14:foregroundMark x1="37800" y1="29200" x2="32542" y2="24130"/>
                        <a14:foregroundMark x1="26000" y1="27400" x2="26000" y2="27400"/>
                        <a14:foregroundMark x1="26000" y1="27400" x2="26000" y2="27400"/>
                        <a14:foregroundMark x1="26000" y1="27400" x2="26000" y2="27400"/>
                        <a14:foregroundMark x1="33011" y1="22665" x2="41400" y2="17000"/>
                        <a14:foregroundMark x1="26000" y1="27400" x2="31246" y2="23857"/>
                        <a14:foregroundMark x1="23000" y1="25600" x2="29800" y2="17200"/>
                        <a14:foregroundMark x1="35446" y1="17632" x2="40400" y2="17400"/>
                        <a14:foregroundMark x1="27600" y1="18000" x2="30667" y2="17856"/>
                        <a14:foregroundMark x1="35138" y1="18300" x2="39200" y2="17800"/>
                        <a14:foregroundMark x1="26200" y1="19400" x2="30180" y2="18911"/>
                        <a14:foregroundMark x1="29600" y1="19200" x2="29600" y2="19200"/>
                        <a14:foregroundMark x1="48502" y1="34101" x2="55400" y2="33400"/>
                        <a14:foregroundMark x1="55200" y1="33600" x2="49701" y2="32244"/>
                        <a14:foregroundMark x1="31179" y1="27575" x2="30400" y2="27400"/>
                        <a14:foregroundMark x1="38765" y1="29278" x2="31422" y2="27630"/>
                        <a14:foregroundMark x1="30400" y1="27400" x2="19400" y2="17200"/>
                        <a14:foregroundMark x1="41000" y1="20200" x2="43400" y2="17600"/>
                        <a14:foregroundMark x1="30400" y1="66200" x2="24200" y2="71800"/>
                        <a14:foregroundMark x1="19600" y1="26400" x2="26200" y2="17400"/>
                        <a14:foregroundMark x1="32800" y1="26000" x2="32800" y2="19800"/>
                        <a14:foregroundMark x1="32800" y1="19200" x2="32800" y2="19200"/>
                        <a14:foregroundMark x1="33600" y1="17200" x2="33600" y2="17200"/>
                        <a14:foregroundMark x1="35748" y1="16868" x2="40400" y2="17400"/>
                        <a14:foregroundMark x1="29400" y1="20200" x2="35800" y2="18600"/>
                        <a14:foregroundMark x1="29200" y1="18600" x2="37600" y2="18800"/>
                        <a14:foregroundMark x1="29800" y1="17600" x2="36200" y2="17000"/>
                        <a14:foregroundMark x1="40800" y1="17000" x2="43600" y2="17000"/>
                        <a14:foregroundMark x1="31800" y1="26600" x2="31800" y2="19400"/>
                        <a14:foregroundMark x1="32600" y1="25400" x2="33188" y2="29162"/>
                        <a14:foregroundMark x1="48600" y1="25600" x2="59200" y2="22200"/>
                        <a14:foregroundMark x1="49000" y1="23800" x2="50800" y2="20600"/>
                        <a14:foregroundMark x1="47400" y1="28000" x2="60400" y2="32000"/>
                        <a14:foregroundMark x1="60200" y1="29800" x2="64200" y2="25400"/>
                        <a14:foregroundMark x1="62600" y1="25000" x2="60400" y2="25200"/>
                        <a14:foregroundMark x1="38984" y1="16574" x2="45000" y2="17000"/>
                        <a14:foregroundMark x1="74800" y1="17000" x2="77800" y2="17000"/>
                        <a14:foregroundMark x1="33800" y1="23200" x2="27400" y2="27400"/>
                        <a14:foregroundMark x1="35600" y1="33400" x2="43000" y2="30400"/>
                        <a14:foregroundMark x1="39000" y1="31800" x2="47600" y2="37400"/>
                        <a14:foregroundMark x1="49800" y1="30000" x2="26400" y2="31600"/>
                        <a14:foregroundMark x1="45400" y1="33400" x2="20000" y2="34600"/>
                        <a14:foregroundMark x1="20800" y1="16400" x2="20800" y2="16400"/>
                        <a14:foregroundMark x1="22800" y1="15800" x2="22800" y2="15800"/>
                        <a14:foregroundMark x1="25000" y1="15800" x2="25000" y2="15800"/>
                        <a14:foregroundMark x1="26000" y1="15800" x2="26000" y2="15800"/>
                        <a14:foregroundMark x1="27000" y1="15800" x2="27000" y2="15800"/>
                        <a14:foregroundMark x1="28400" y1="15800" x2="28400" y2="15800"/>
                        <a14:foregroundMark x1="28600" y1="15800" x2="28600" y2="15800"/>
                        <a14:foregroundMark x1="30600" y1="15800" x2="30600" y2="15800"/>
                        <a14:foregroundMark x1="33200" y1="15600" x2="33200" y2="15600"/>
                        <a14:foregroundMark x1="35400" y1="15800" x2="35400" y2="15800"/>
                        <a14:foregroundMark x1="36600" y1="16400" x2="36600" y2="16400"/>
                        <a14:foregroundMark x1="38200" y1="16400" x2="38200" y2="16400"/>
                        <a14:backgroundMark x1="26200" y1="12200" x2="26200" y2="12200"/>
                        <a14:backgroundMark x1="23000" y1="13000" x2="26600" y2="13600"/>
                        <a14:backgroundMark x1="26000" y1="13400" x2="32000" y2="13800"/>
                        <a14:backgroundMark x1="32000" y1="13800" x2="36600" y2="13800"/>
                        <a14:backgroundMark x1="34800" y1="14200" x2="41400" y2="13600"/>
                        <a14:backgroundMark x1="41000" y1="13600" x2="45400" y2="13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900" y="1509547"/>
            <a:ext cx="1414065" cy="141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4" descr="Wifi icon - Free download on Iconfinder">
            <a:extLst>
              <a:ext uri="{FF2B5EF4-FFF2-40B4-BE49-F238E27FC236}">
                <a16:creationId xmlns:a16="http://schemas.microsoft.com/office/drawing/2014/main" id="{24C9D86C-03DD-4DD0-9B20-8BFF8F182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63528">
            <a:off x="2458348" y="1712418"/>
            <a:ext cx="474382" cy="47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0">
            <a:extLst>
              <a:ext uri="{FF2B5EF4-FFF2-40B4-BE49-F238E27FC236}">
                <a16:creationId xmlns:a16="http://schemas.microsoft.com/office/drawing/2014/main" id="{B9D0F973-625A-404C-84D6-4268F214E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193" y="2920159"/>
            <a:ext cx="397629" cy="39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>
            <a:extLst>
              <a:ext uri="{FF2B5EF4-FFF2-40B4-BE49-F238E27FC236}">
                <a16:creationId xmlns:a16="http://schemas.microsoft.com/office/drawing/2014/main" id="{B0B17578-3322-4CA4-97ED-51E9DA7A8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2000" b="94000" l="5063" r="89241">
                        <a14:foregroundMark x1="34177" y1="11000" x2="56962" y2="10333"/>
                        <a14:foregroundMark x1="56962" y1="10333" x2="83544" y2="11333"/>
                        <a14:foregroundMark x1="54430" y1="8667" x2="22640" y2="4261"/>
                        <a14:foregroundMark x1="19632" y1="7532" x2="18354" y2="7667"/>
                        <a14:foregroundMark x1="10759" y1="10000" x2="10759" y2="10000"/>
                        <a14:foregroundMark x1="19620" y1="90000" x2="19620" y2="90000"/>
                        <a14:foregroundMark x1="53797" y1="87333" x2="53797" y2="87333"/>
                        <a14:foregroundMark x1="68987" y1="89667" x2="31646" y2="87000"/>
                        <a14:foregroundMark x1="72152" y1="90333" x2="45570" y2="90667"/>
                        <a14:foregroundMark x1="58228" y1="90333" x2="20253" y2="90333"/>
                        <a14:foregroundMark x1="55696" y1="91333" x2="24051" y2="94000"/>
                        <a14:foregroundMark x1="87342" y1="15000" x2="87975" y2="87000"/>
                        <a14:foregroundMark x1="8861" y1="15000" x2="9494" y2="86000"/>
                        <a14:foregroundMark x1="17722" y1="4333" x2="17722" y2="4333"/>
                        <a14:foregroundMark x1="18354" y1="4333" x2="13924" y2="4000"/>
                        <a14:foregroundMark x1="20253" y1="4333" x2="15190" y2="4667"/>
                        <a14:foregroundMark x1="21519" y1="4333" x2="15190" y2="4000"/>
                        <a14:backgroundMark x1="8861" y1="3000" x2="8861" y2="3000"/>
                        <a14:backgroundMark x1="8228" y1="3333" x2="8228" y2="3333"/>
                        <a14:backgroundMark x1="10759" y1="3000" x2="3165" y2="2667"/>
                        <a14:backgroundMark x1="11500" y1="1813" x2="6962" y2="2667"/>
                        <a14:backgroundMark x1="21519" y1="3333" x2="20382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143" y="1688922"/>
            <a:ext cx="331682" cy="62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4">
            <a:extLst>
              <a:ext uri="{FF2B5EF4-FFF2-40B4-BE49-F238E27FC236}">
                <a16:creationId xmlns:a16="http://schemas.microsoft.com/office/drawing/2014/main" id="{4C36D06D-97E1-4276-9D88-25ADA5FBF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822" y="3030836"/>
            <a:ext cx="429590" cy="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Agrupar 46">
            <a:extLst>
              <a:ext uri="{FF2B5EF4-FFF2-40B4-BE49-F238E27FC236}">
                <a16:creationId xmlns:a16="http://schemas.microsoft.com/office/drawing/2014/main" id="{0C4E8D4F-3B69-4A05-9376-452A81A56FBD}"/>
              </a:ext>
            </a:extLst>
          </p:cNvPr>
          <p:cNvGrpSpPr/>
          <p:nvPr/>
        </p:nvGrpSpPr>
        <p:grpSpPr>
          <a:xfrm>
            <a:off x="6759482" y="1778409"/>
            <a:ext cx="1742785" cy="1113232"/>
            <a:chOff x="5844500" y="1107466"/>
            <a:chExt cx="1742785" cy="1113232"/>
          </a:xfrm>
        </p:grpSpPr>
        <p:pic>
          <p:nvPicPr>
            <p:cNvPr id="48" name="Picture 18">
              <a:extLst>
                <a:ext uri="{FF2B5EF4-FFF2-40B4-BE49-F238E27FC236}">
                  <a16:creationId xmlns:a16="http://schemas.microsoft.com/office/drawing/2014/main" id="{8EBEA624-9494-44C1-9991-682A7E41E5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5745" y="1446169"/>
              <a:ext cx="774529" cy="774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C86FD22A-C868-4B76-BC79-3FF684FAB5F4}"/>
                </a:ext>
              </a:extLst>
            </p:cNvPr>
            <p:cNvSpPr txBox="1"/>
            <p:nvPr/>
          </p:nvSpPr>
          <p:spPr>
            <a:xfrm>
              <a:off x="5844500" y="1107466"/>
              <a:ext cx="174278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500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Rede 3G, 4G, 5G </a:t>
              </a:r>
            </a:p>
          </p:txBody>
        </p:sp>
      </p:grpSp>
      <p:sp>
        <p:nvSpPr>
          <p:cNvPr id="50" name="Retângulo 49">
            <a:extLst>
              <a:ext uri="{FF2B5EF4-FFF2-40B4-BE49-F238E27FC236}">
                <a16:creationId xmlns:a16="http://schemas.microsoft.com/office/drawing/2014/main" id="{57FE2040-29BF-4C46-BA2B-09AD39198C50}"/>
              </a:ext>
            </a:extLst>
          </p:cNvPr>
          <p:cNvSpPr/>
          <p:nvPr/>
        </p:nvSpPr>
        <p:spPr>
          <a:xfrm>
            <a:off x="8153355" y="4090859"/>
            <a:ext cx="3192535" cy="1967255"/>
          </a:xfrm>
          <a:prstGeom prst="rect">
            <a:avLst/>
          </a:prstGeom>
          <a:solidFill>
            <a:srgbClr val="333333"/>
          </a:solidFill>
          <a:ln w="28575">
            <a:solidFill>
              <a:srgbClr val="EDE9A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78C6F046-5215-4969-B342-C15FD077DBD3}"/>
              </a:ext>
            </a:extLst>
          </p:cNvPr>
          <p:cNvSpPr txBox="1"/>
          <p:nvPr/>
        </p:nvSpPr>
        <p:spPr>
          <a:xfrm>
            <a:off x="9745931" y="4190758"/>
            <a:ext cx="154284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pt-BR" sz="11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ROTEADOR TP-LINK TL-WR840N Padrão: N; 802.11b/g/n Antenas: 2 Antenas externa Portas: 1 WAN, 4 LAN</a:t>
            </a:r>
          </a:p>
          <a:p>
            <a:pPr algn="ctr" fontAlgn="base"/>
            <a:r>
              <a:rPr lang="pt-BR" sz="11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[16:30]Alcance: 92 metros</a:t>
            </a:r>
          </a:p>
          <a:p>
            <a:pPr algn="ctr" fontAlgn="base"/>
            <a:r>
              <a:rPr lang="pt-BR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 Net: 30MB</a:t>
            </a:r>
            <a:endParaRPr lang="pt-BR" sz="1100" b="1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dirty="0"/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6ED71E4F-D227-4789-9B1A-A2BB8856F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5667" b="91667" l="7000" r="90000">
                        <a14:foregroundMark x1="52000" y1="68667" x2="59291" y2="11249"/>
                        <a14:foregroundMark x1="58667" y1="14333" x2="58667" y2="14333"/>
                        <a14:foregroundMark x1="7333" y1="9000" x2="12333" y2="47000"/>
                        <a14:foregroundMark x1="32000" y1="78333" x2="58667" y2="74000"/>
                        <a14:foregroundMark x1="34667" y1="74667" x2="48333" y2="74000"/>
                        <a14:foregroundMark x1="60667" y1="72000" x2="22000" y2="73667"/>
                        <a14:foregroundMark x1="57667" y1="69333" x2="67667" y2="77333"/>
                        <a14:foregroundMark x1="62000" y1="70667" x2="70667" y2="79333"/>
                        <a14:foregroundMark x1="61667" y1="70667" x2="71947" y2="73445"/>
                        <a14:foregroundMark x1="77503" y1="72951" x2="81667" y2="77333"/>
                        <a14:foregroundMark x1="75316" y1="75453" x2="78333" y2="78333"/>
                        <a14:foregroundMark x1="69681" y1="70074" x2="72523" y2="72787"/>
                        <a14:foregroundMark x1="75809" y1="74889" x2="76333" y2="75333"/>
                        <a14:foregroundMark x1="69845" y1="69843" x2="72863" y2="72397"/>
                        <a14:foregroundMark x1="34333" y1="91667" x2="49667" y2="88667"/>
                        <a14:foregroundMark x1="90000" y1="83667" x2="90000" y2="83667"/>
                        <a14:backgroundMark x1="60000" y1="64333" x2="72333" y2="66333"/>
                        <a14:backgroundMark x1="77667" y1="70667" x2="77667" y2="70667"/>
                        <a14:backgroundMark x1="74667" y1="70333" x2="78333" y2="72000"/>
                        <a14:backgroundMark x1="59333" y1="5000" x2="59333" y2="5000"/>
                        <a14:backgroundMark x1="60000" y1="5000" x2="60400" y2="6000"/>
                        <a14:backgroundMark x1="64000" y1="7333" x2="65667" y2="8000"/>
                        <a14:backgroundMark x1="62762" y1="6838" x2="64000" y2="7333"/>
                        <a14:backgroundMark x1="60667" y1="6000" x2="60562" y2="5958"/>
                        <a14:backgroundMark x1="62333" y1="4667" x2="65000" y2="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583" y="4497992"/>
            <a:ext cx="1164866" cy="116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4" descr="Wifi icon - Free download on Iconfinder">
            <a:extLst>
              <a:ext uri="{FF2B5EF4-FFF2-40B4-BE49-F238E27FC236}">
                <a16:creationId xmlns:a16="http://schemas.microsoft.com/office/drawing/2014/main" id="{587BC21F-D894-4DB9-9D27-1B92899B9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12617">
            <a:off x="9188603" y="4354806"/>
            <a:ext cx="474382" cy="47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55060D63-0FA4-4D5F-BBB3-5AA55377A490}"/>
              </a:ext>
            </a:extLst>
          </p:cNvPr>
          <p:cNvCxnSpPr>
            <a:cxnSpLocks/>
          </p:cNvCxnSpPr>
          <p:nvPr/>
        </p:nvCxnSpPr>
        <p:spPr>
          <a:xfrm>
            <a:off x="10293145" y="3401625"/>
            <a:ext cx="0" cy="678057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98B8EB01-71FD-4281-B807-EDB2070D4D73}"/>
              </a:ext>
            </a:extLst>
          </p:cNvPr>
          <p:cNvCxnSpPr>
            <a:stCxn id="16" idx="6"/>
          </p:cNvCxnSpPr>
          <p:nvPr/>
        </p:nvCxnSpPr>
        <p:spPr>
          <a:xfrm flipV="1">
            <a:off x="1431963" y="5232227"/>
            <a:ext cx="768026" cy="5993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ixaDeTexto 151">
            <a:extLst>
              <a:ext uri="{FF2B5EF4-FFF2-40B4-BE49-F238E27FC236}">
                <a16:creationId xmlns:a16="http://schemas.microsoft.com/office/drawing/2014/main" id="{03F8C967-C06B-407C-9B09-52FA60BCE061}"/>
              </a:ext>
            </a:extLst>
          </p:cNvPr>
          <p:cNvSpPr txBox="1"/>
          <p:nvPr/>
        </p:nvSpPr>
        <p:spPr>
          <a:xfrm>
            <a:off x="2829219" y="6061175"/>
            <a:ext cx="3286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 e Arduino</a:t>
            </a:r>
          </a:p>
          <a:p>
            <a:endParaRPr lang="pt-BR" dirty="0"/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67853B43-58C9-4F28-9811-54A4BBBEC55A}"/>
              </a:ext>
            </a:extLst>
          </p:cNvPr>
          <p:cNvGrpSpPr/>
          <p:nvPr/>
        </p:nvGrpSpPr>
        <p:grpSpPr>
          <a:xfrm>
            <a:off x="9715867" y="1710655"/>
            <a:ext cx="536400" cy="536400"/>
            <a:chOff x="9483881" y="1523330"/>
            <a:chExt cx="536400" cy="536400"/>
          </a:xfrm>
        </p:grpSpPr>
        <p:grpSp>
          <p:nvGrpSpPr>
            <p:cNvPr id="58" name="Agrupar 57">
              <a:extLst>
                <a:ext uri="{FF2B5EF4-FFF2-40B4-BE49-F238E27FC236}">
                  <a16:creationId xmlns:a16="http://schemas.microsoft.com/office/drawing/2014/main" id="{26C6D28D-1539-4A54-BC88-1F75CCCEC19A}"/>
                </a:ext>
              </a:extLst>
            </p:cNvPr>
            <p:cNvGrpSpPr/>
            <p:nvPr/>
          </p:nvGrpSpPr>
          <p:grpSpPr>
            <a:xfrm>
              <a:off x="9483881" y="1523330"/>
              <a:ext cx="536400" cy="536400"/>
              <a:chOff x="4656796" y="4575720"/>
              <a:chExt cx="1270291" cy="1264267"/>
            </a:xfrm>
          </p:grpSpPr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15B008A0-1DFB-45C9-83DA-684FFEEAFEEB}"/>
                  </a:ext>
                </a:extLst>
              </p:cNvPr>
              <p:cNvGrpSpPr/>
              <p:nvPr/>
            </p:nvGrpSpPr>
            <p:grpSpPr>
              <a:xfrm>
                <a:off x="4656796" y="4575720"/>
                <a:ext cx="1270291" cy="1264267"/>
                <a:chOff x="2527593" y="2082044"/>
                <a:chExt cx="1435583" cy="1453392"/>
              </a:xfrm>
            </p:grpSpPr>
            <p:sp>
              <p:nvSpPr>
                <p:cNvPr id="62" name="Elipse 61">
                  <a:extLst>
                    <a:ext uri="{FF2B5EF4-FFF2-40B4-BE49-F238E27FC236}">
                      <a16:creationId xmlns:a16="http://schemas.microsoft.com/office/drawing/2014/main" id="{D0579D4A-BB6E-43D5-B617-CE8FAE0394FF}"/>
                    </a:ext>
                  </a:extLst>
                </p:cNvPr>
                <p:cNvSpPr/>
                <p:nvPr/>
              </p:nvSpPr>
              <p:spPr>
                <a:xfrm>
                  <a:off x="2527593" y="2082044"/>
                  <a:ext cx="1435583" cy="1453392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pt-BR"/>
                </a:p>
              </p:txBody>
            </p:sp>
            <p:sp>
              <p:nvSpPr>
                <p:cNvPr id="63" name="Elipse 62">
                  <a:extLst>
                    <a:ext uri="{FF2B5EF4-FFF2-40B4-BE49-F238E27FC236}">
                      <a16:creationId xmlns:a16="http://schemas.microsoft.com/office/drawing/2014/main" id="{F1EA2B93-F66D-4FF9-8C9D-E1E9C03994F9}"/>
                    </a:ext>
                  </a:extLst>
                </p:cNvPr>
                <p:cNvSpPr/>
                <p:nvPr/>
              </p:nvSpPr>
              <p:spPr>
                <a:xfrm>
                  <a:off x="2594575" y="2137736"/>
                  <a:ext cx="1299377" cy="1328377"/>
                </a:xfrm>
                <a:prstGeom prst="ellipse">
                  <a:avLst/>
                </a:prstGeom>
                <a:solidFill>
                  <a:srgbClr val="55A54F"/>
                </a:solidFill>
                <a:ln>
                  <a:solidFill>
                    <a:srgbClr val="57A4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pt-BR" dirty="0"/>
                </a:p>
              </p:txBody>
            </p:sp>
          </p:grpSp>
          <p:pic>
            <p:nvPicPr>
              <p:cNvPr id="61" name="Imagem 60">
                <a:extLst>
                  <a:ext uri="{FF2B5EF4-FFF2-40B4-BE49-F238E27FC236}">
                    <a16:creationId xmlns:a16="http://schemas.microsoft.com/office/drawing/2014/main" id="{EED348FB-FAF2-4952-987E-B2FA16E175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 cstate="print">
                <a:extLst>
                  <a:ext uri="{BEBA8EAE-BF5A-486C-A8C5-ECC9F3942E4B}">
                    <a14:imgProps xmlns:a14="http://schemas.microsoft.com/office/drawing/2010/main">
                      <a14:imgLayer r:embed="rId31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3235" y="4778292"/>
                <a:ext cx="888245" cy="888245"/>
              </a:xfrm>
              <a:prstGeom prst="rect">
                <a:avLst/>
              </a:prstGeom>
            </p:spPr>
          </p:pic>
        </p:grpSp>
        <p:pic>
          <p:nvPicPr>
            <p:cNvPr id="59" name="Imagem 58">
              <a:extLst>
                <a:ext uri="{FF2B5EF4-FFF2-40B4-BE49-F238E27FC236}">
                  <a16:creationId xmlns:a16="http://schemas.microsoft.com/office/drawing/2014/main" id="{3A697019-A566-43F0-A811-DDFD363B8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0020" y="1609629"/>
              <a:ext cx="344123" cy="345763"/>
            </a:xfrm>
            <a:prstGeom prst="rect">
              <a:avLst/>
            </a:prstGeom>
          </p:spPr>
        </p:pic>
      </p:grp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4C7DA635-43E7-4B18-B79C-62F385DB6101}"/>
              </a:ext>
            </a:extLst>
          </p:cNvPr>
          <p:cNvCxnSpPr>
            <a:cxnSpLocks/>
          </p:cNvCxnSpPr>
          <p:nvPr/>
        </p:nvCxnSpPr>
        <p:spPr>
          <a:xfrm>
            <a:off x="7869380" y="2499650"/>
            <a:ext cx="609207" cy="0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979AE55C-8D22-4874-8316-78C66F5239BD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6900268" y="5072580"/>
            <a:ext cx="1253087" cy="1907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to 65">
            <a:extLst>
              <a:ext uri="{FF2B5EF4-FFF2-40B4-BE49-F238E27FC236}">
                <a16:creationId xmlns:a16="http://schemas.microsoft.com/office/drawing/2014/main" id="{FBD629AB-C5F9-4E0E-B5E8-8E30F85ACD0A}"/>
              </a:ext>
            </a:extLst>
          </p:cNvPr>
          <p:cNvCxnSpPr>
            <a:cxnSpLocks/>
          </p:cNvCxnSpPr>
          <p:nvPr/>
        </p:nvCxnSpPr>
        <p:spPr>
          <a:xfrm>
            <a:off x="6815530" y="2499650"/>
            <a:ext cx="609207" cy="0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0C4F31B3-6669-43AF-85F1-8DA162063BE7}"/>
              </a:ext>
            </a:extLst>
          </p:cNvPr>
          <p:cNvGrpSpPr/>
          <p:nvPr/>
        </p:nvGrpSpPr>
        <p:grpSpPr>
          <a:xfrm>
            <a:off x="150794" y="1881418"/>
            <a:ext cx="1278000" cy="1278000"/>
            <a:chOff x="8898264" y="414192"/>
            <a:chExt cx="1275339" cy="1212357"/>
          </a:xfrm>
        </p:grpSpPr>
        <p:grpSp>
          <p:nvGrpSpPr>
            <p:cNvPr id="68" name="Agrupar 67">
              <a:extLst>
                <a:ext uri="{FF2B5EF4-FFF2-40B4-BE49-F238E27FC236}">
                  <a16:creationId xmlns:a16="http://schemas.microsoft.com/office/drawing/2014/main" id="{B9867562-D28C-4183-996B-1F0CFCA14747}"/>
                </a:ext>
              </a:extLst>
            </p:cNvPr>
            <p:cNvGrpSpPr/>
            <p:nvPr/>
          </p:nvGrpSpPr>
          <p:grpSpPr>
            <a:xfrm>
              <a:off x="8898264" y="414192"/>
              <a:ext cx="1275339" cy="1212357"/>
              <a:chOff x="2527593" y="2082044"/>
              <a:chExt cx="1435583" cy="1453392"/>
            </a:xfrm>
          </p:grpSpPr>
          <p:sp>
            <p:nvSpPr>
              <p:cNvPr id="70" name="Elipse 69">
                <a:extLst>
                  <a:ext uri="{FF2B5EF4-FFF2-40B4-BE49-F238E27FC236}">
                    <a16:creationId xmlns:a16="http://schemas.microsoft.com/office/drawing/2014/main" id="{5AA5C7E9-5910-480C-8EFC-701D73128523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Elipse 70">
                <a:extLst>
                  <a:ext uri="{FF2B5EF4-FFF2-40B4-BE49-F238E27FC236}">
                    <a16:creationId xmlns:a16="http://schemas.microsoft.com/office/drawing/2014/main" id="{4D1BEAA8-7D7C-4E8B-B9BD-801F2B71194B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69" name="Imagem 68">
              <a:extLst>
                <a:ext uri="{FF2B5EF4-FFF2-40B4-BE49-F238E27FC236}">
                  <a16:creationId xmlns:a16="http://schemas.microsoft.com/office/drawing/2014/main" id="{0912599E-E408-4E2B-8FB7-C6AC4C366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4093" y="519186"/>
              <a:ext cx="1019537" cy="1019537"/>
            </a:xfrm>
            <a:prstGeom prst="rect">
              <a:avLst/>
            </a:prstGeom>
          </p:spPr>
        </p:pic>
      </p:grp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BD018DA5-DB74-4561-BD5B-1C391125C05F}"/>
              </a:ext>
            </a:extLst>
          </p:cNvPr>
          <p:cNvSpPr txBox="1"/>
          <p:nvPr/>
        </p:nvSpPr>
        <p:spPr>
          <a:xfrm>
            <a:off x="-104118" y="1562991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EDE9A2"/>
                </a:solidFill>
              </a:rPr>
              <a:t>Usuário</a:t>
            </a:r>
          </a:p>
          <a:p>
            <a:endParaRPr lang="pt-BR" dirty="0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BA366B8A-3587-4893-993C-932FAF09100C}"/>
              </a:ext>
            </a:extLst>
          </p:cNvPr>
          <p:cNvSpPr txBox="1"/>
          <p:nvPr/>
        </p:nvSpPr>
        <p:spPr>
          <a:xfrm>
            <a:off x="-127041" y="5895255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EDE9A2"/>
                </a:solidFill>
              </a:rPr>
              <a:t>Plantação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76484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887</Words>
  <Application>Microsoft Office PowerPoint</Application>
  <PresentationFormat>Widescreen</PresentationFormat>
  <Paragraphs>334</Paragraphs>
  <Slides>25</Slides>
  <Notes>24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Hind Madurai</vt:lpstr>
      <vt:lpstr>inherit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THAIS CAMPOS DE OLIVEIRA</dc:creator>
  <cp:lastModifiedBy>THAIS CAMPOS DE OLIVEIRA</cp:lastModifiedBy>
  <cp:revision>78</cp:revision>
  <dcterms:created xsi:type="dcterms:W3CDTF">2021-04-19T23:05:58Z</dcterms:created>
  <dcterms:modified xsi:type="dcterms:W3CDTF">2021-04-22T11:40:24Z</dcterms:modified>
</cp:coreProperties>
</file>